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7BA2B9-D188-4B00-A5D1-C91F88CCA4AA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1A09F8-0168-455A-85B7-349BCEE549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Discover Interact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399"/>
            <a:ext cx="7772400" cy="848911"/>
          </a:xfrm>
        </p:spPr>
        <p:txBody>
          <a:bodyPr/>
          <a:lstStyle/>
          <a:p>
            <a:r>
              <a:rPr lang="en-US" dirty="0" smtClean="0"/>
              <a:t>And why YOU should consider joining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034" y="381000"/>
            <a:ext cx="4592244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INTERACT</a:t>
            </a:r>
            <a:r>
              <a:rPr lang="en-US" dirty="0" smtClean="0"/>
              <a:t> challenges you to: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Place SERVICE above SELF.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Follow the example of Rotarians who </a:t>
            </a:r>
            <a:br>
              <a:rPr lang="en-US" dirty="0" smtClean="0"/>
            </a:br>
            <a:r>
              <a:rPr lang="en-US" dirty="0" smtClean="0"/>
              <a:t>pledge themselves to high ethical </a:t>
            </a:r>
            <a:br>
              <a:rPr lang="en-US" dirty="0" smtClean="0"/>
            </a:br>
            <a:r>
              <a:rPr lang="en-US" dirty="0" smtClean="0"/>
              <a:t>standards in their businesses and </a:t>
            </a:r>
            <a:br>
              <a:rPr lang="en-US" dirty="0" smtClean="0"/>
            </a:br>
            <a:r>
              <a:rPr lang="en-US" dirty="0" smtClean="0"/>
              <a:t>professions.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be the best you can be.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Service Above Sel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905000"/>
            <a:ext cx="2952750" cy="1073727"/>
          </a:xfrm>
          <a:prstGeom prst="rect">
            <a:avLst/>
          </a:prstGeom>
        </p:spPr>
      </p:pic>
      <p:pic>
        <p:nvPicPr>
          <p:cNvPr id="6" name="Picture 5" descr="Rotary leaders with 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3200400"/>
            <a:ext cx="2076450" cy="1619250"/>
          </a:xfrm>
          <a:prstGeom prst="rect">
            <a:avLst/>
          </a:prstGeom>
        </p:spPr>
      </p:pic>
      <p:pic>
        <p:nvPicPr>
          <p:cNvPr id="7" name="Picture 6" descr="Rustin Interact gir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4953000"/>
            <a:ext cx="1758462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INTERACT</a:t>
            </a:r>
            <a:r>
              <a:rPr lang="en-US" dirty="0" smtClean="0"/>
              <a:t> — what do you think?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Does this sound like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YOUR</a:t>
            </a:r>
            <a:r>
              <a:rPr lang="en-US" dirty="0" smtClean="0"/>
              <a:t> kind of club?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Are you ready to begin making </a:t>
            </a:r>
            <a:br>
              <a:rPr lang="en-US" dirty="0" smtClean="0"/>
            </a:br>
            <a:r>
              <a:rPr lang="en-US" dirty="0" smtClean="0"/>
              <a:t>good things happen by being </a:t>
            </a:r>
            <a:br>
              <a:rPr lang="en-US" dirty="0" smtClean="0"/>
            </a:br>
            <a:r>
              <a:rPr lang="en-US" dirty="0" smtClean="0"/>
              <a:t>a part of this incredible </a:t>
            </a:r>
            <a:br>
              <a:rPr lang="en-US" dirty="0" smtClean="0"/>
            </a:br>
            <a:r>
              <a:rPr lang="en-US" dirty="0" smtClean="0"/>
              <a:t>world-wide organization?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Join </a:t>
            </a:r>
            <a:r>
              <a:rPr lang="en-US" b="1" dirty="0" smtClean="0"/>
              <a:t>INTERACT</a:t>
            </a:r>
            <a:r>
              <a:rPr lang="en-US" dirty="0" smtClean="0"/>
              <a:t> today!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8" name="Picture 7" descr="Interact tut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124200"/>
            <a:ext cx="2743200" cy="1371600"/>
          </a:xfrm>
          <a:prstGeom prst="rect">
            <a:avLst/>
          </a:prstGeom>
        </p:spPr>
      </p:pic>
      <p:pic>
        <p:nvPicPr>
          <p:cNvPr id="9" name="Picture 8" descr="Interact fu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4876800"/>
            <a:ext cx="166377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INTERACT</a:t>
            </a:r>
            <a:r>
              <a:rPr lang="en-US" dirty="0" smtClean="0"/>
              <a:t> is:</a:t>
            </a:r>
          </a:p>
          <a:p>
            <a:pPr lvl="1"/>
            <a:r>
              <a:rPr lang="en-US" dirty="0" smtClean="0"/>
              <a:t>An international organization of service &amp; social clubs for youth ages 12-18 sponsored by Rotary.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INTERACT name is a combination </a:t>
            </a:r>
            <a:br>
              <a:rPr lang="en-US" dirty="0" smtClean="0"/>
            </a:br>
            <a:r>
              <a:rPr lang="en-US" dirty="0" smtClean="0"/>
              <a:t>of “INTERNATIONAL” plus “ACTION.”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combine our ideas and strengths to make good things happen in our </a:t>
            </a:r>
            <a:r>
              <a:rPr lang="en-US" i="1" dirty="0" smtClean="0"/>
              <a:t>own </a:t>
            </a:r>
            <a:r>
              <a:rPr lang="en-US" dirty="0" smtClean="0"/>
              <a:t>school and community </a:t>
            </a:r>
            <a:br>
              <a:rPr lang="en-US" dirty="0" smtClean="0"/>
            </a:br>
            <a:r>
              <a:rPr lang="en-US" dirty="0" smtClean="0"/>
              <a:t>— and in communities around the world.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Interact work cr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667000"/>
            <a:ext cx="2298700" cy="1386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INTERACT</a:t>
            </a:r>
            <a:r>
              <a:rPr lang="en-US" dirty="0" smtClean="0"/>
              <a:t> provides: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opportunity to develop leadership skills as you serve in various capacities with your Interact club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An opportunity to be a delegate</a:t>
            </a:r>
            <a:br>
              <a:rPr lang="en-US" dirty="0" smtClean="0"/>
            </a:br>
            <a:r>
              <a:rPr lang="en-US" dirty="0" smtClean="0"/>
              <a:t>to the incredible Rotary Youth</a:t>
            </a:r>
            <a:br>
              <a:rPr lang="en-US" dirty="0" smtClean="0"/>
            </a:br>
            <a:r>
              <a:rPr lang="en-US" dirty="0" smtClean="0"/>
              <a:t>Leadership Awards conference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 opportunity to serve at the Interact District</a:t>
            </a:r>
          </a:p>
          <a:p>
            <a:pPr lvl="1"/>
            <a:r>
              <a:rPr lang="en-US" dirty="0" smtClean="0"/>
              <a:t>Leadership level as a District Governor, Assistant Governor or Chief Assistant Governor over 45 clubs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7" name="Picture 6" descr="RY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276600"/>
            <a:ext cx="281850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INTERACT</a:t>
            </a:r>
            <a:r>
              <a:rPr lang="en-US" dirty="0" smtClean="0"/>
              <a:t> provides: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opportunity to gain service hours and experience you will need to qualify for scholarships.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opportunity to accomplish more </a:t>
            </a:r>
            <a:br>
              <a:rPr lang="en-US" dirty="0" smtClean="0"/>
            </a:br>
            <a:r>
              <a:rPr lang="en-US" dirty="0" smtClean="0"/>
              <a:t>good by working with others than you </a:t>
            </a:r>
            <a:br>
              <a:rPr lang="en-US" dirty="0" smtClean="0"/>
            </a:br>
            <a:r>
              <a:rPr lang="en-US" dirty="0" smtClean="0"/>
              <a:t>could ever make happen on your own.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Intetract food driv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282043"/>
            <a:ext cx="2166285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591" y="4684939"/>
            <a:ext cx="1527684" cy="16396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4796518"/>
            <a:ext cx="2667000" cy="20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INTERACT</a:t>
            </a:r>
            <a:r>
              <a:rPr lang="en-US" dirty="0" smtClean="0"/>
              <a:t> connects you with:</a:t>
            </a:r>
          </a:p>
          <a:p>
            <a:pPr lvl="1"/>
            <a:r>
              <a:rPr lang="en-US" dirty="0" smtClean="0"/>
              <a:t>Other youth in your school who want to unite for fun and service.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 youth in Arizona who are </a:t>
            </a:r>
            <a:br>
              <a:rPr lang="en-US" dirty="0" smtClean="0"/>
            </a:br>
            <a:r>
              <a:rPr lang="en-US" dirty="0" smtClean="0"/>
              <a:t>also members of Interact clubs </a:t>
            </a:r>
            <a:br>
              <a:rPr lang="en-US" dirty="0" smtClean="0"/>
            </a:br>
            <a:r>
              <a:rPr lang="en-US" dirty="0" smtClean="0"/>
              <a:t>in their schools.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Approximately </a:t>
            </a:r>
            <a:r>
              <a:rPr lang="en-US" b="1" dirty="0" smtClean="0"/>
              <a:t>429,203</a:t>
            </a:r>
            <a:r>
              <a:rPr lang="en-US" dirty="0" smtClean="0"/>
              <a:t> other youth in </a:t>
            </a:r>
            <a:r>
              <a:rPr lang="en-US" b="1" dirty="0" smtClean="0"/>
              <a:t>18,661</a:t>
            </a:r>
            <a:r>
              <a:rPr lang="en-US" dirty="0" smtClean="0"/>
              <a:t> Interact clubs around the world.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Other Interact memb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514600"/>
            <a:ext cx="3181350" cy="1843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INTERACT</a:t>
            </a:r>
            <a:r>
              <a:rPr lang="en-US" dirty="0" smtClean="0"/>
              <a:t> enables you to:</a:t>
            </a:r>
          </a:p>
          <a:p>
            <a:pPr lvl="1"/>
            <a:r>
              <a:rPr lang="en-US" dirty="0" smtClean="0"/>
              <a:t>Make a life-long connection with the oldest, largest, most respected and most powerful service organization in the world — Rotary International.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Become eligible for scholarships, </a:t>
            </a:r>
            <a:br>
              <a:rPr lang="en-US" dirty="0" smtClean="0"/>
            </a:br>
            <a:r>
              <a:rPr lang="en-US" dirty="0" smtClean="0"/>
              <a:t>international exchanges and </a:t>
            </a:r>
            <a:br>
              <a:rPr lang="en-US" dirty="0" smtClean="0"/>
            </a:br>
            <a:r>
              <a:rPr lang="en-US" dirty="0" smtClean="0"/>
              <a:t>international graduate studies.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Meet and learn from some of the top business &amp; professional leaders in your community.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Rotary Youth Exchan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429000"/>
            <a:ext cx="996197" cy="990600"/>
          </a:xfrm>
          <a:prstGeom prst="rect">
            <a:avLst/>
          </a:prstGeom>
        </p:spPr>
      </p:pic>
      <p:pic>
        <p:nvPicPr>
          <p:cNvPr id="7" name="Picture 6" descr="RYE gir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3048000"/>
            <a:ext cx="1685925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an integral part of: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Rotary Clubs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1,228,076 members</a:t>
            </a:r>
          </a:p>
          <a:p>
            <a:pPr lvl="2"/>
            <a:r>
              <a:rPr lang="en-US" dirty="0" smtClean="0"/>
              <a:t>35,221 clubs </a:t>
            </a:r>
            <a:br>
              <a:rPr lang="en-US" dirty="0" smtClean="0"/>
            </a:br>
            <a:r>
              <a:rPr lang="en-US" dirty="0" smtClean="0"/>
              <a:t>in over 200 countries &amp; territories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Interact Clubs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429,203 members</a:t>
            </a:r>
          </a:p>
          <a:p>
            <a:pPr lvl="2"/>
            <a:r>
              <a:rPr lang="en-US" dirty="0" smtClean="0"/>
              <a:t>18,661 clubs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Rotary br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295400"/>
            <a:ext cx="2019300" cy="807720"/>
          </a:xfrm>
          <a:prstGeom prst="rect">
            <a:avLst/>
          </a:prstGeom>
        </p:spPr>
      </p:pic>
      <p:pic>
        <p:nvPicPr>
          <p:cNvPr id="6" name="Picture 5" descr="Rotary 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2286000"/>
            <a:ext cx="762000" cy="762000"/>
          </a:xfrm>
          <a:prstGeom prst="rect">
            <a:avLst/>
          </a:prstGeom>
        </p:spPr>
      </p:pic>
      <p:pic>
        <p:nvPicPr>
          <p:cNvPr id="7" name="Picture 6" descr="Interact log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4114800"/>
            <a:ext cx="752475" cy="752475"/>
          </a:xfrm>
          <a:prstGeom prst="rect">
            <a:avLst/>
          </a:prstGeom>
        </p:spPr>
      </p:pic>
      <p:pic>
        <p:nvPicPr>
          <p:cNvPr id="8" name="Picture 7" descr="Rotary Club of St. Thoma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2133600"/>
            <a:ext cx="2038350" cy="1609725"/>
          </a:xfrm>
          <a:prstGeom prst="rect">
            <a:avLst/>
          </a:prstGeom>
        </p:spPr>
      </p:pic>
      <p:pic>
        <p:nvPicPr>
          <p:cNvPr id="9" name="Picture 8" descr="Webb__Interact20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77000" y="4038600"/>
            <a:ext cx="2175284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2"/>
          </a:xfrm>
        </p:spPr>
        <p:txBody>
          <a:bodyPr/>
          <a:lstStyle/>
          <a:p>
            <a:r>
              <a:rPr lang="en-US" dirty="0" smtClean="0"/>
              <a:t>We are an integral part of: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err="1" smtClean="0"/>
              <a:t>Rotaract</a:t>
            </a:r>
            <a:r>
              <a:rPr lang="en-US" b="1" dirty="0" smtClean="0"/>
              <a:t> Clubs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194,028 members</a:t>
            </a:r>
          </a:p>
          <a:p>
            <a:pPr lvl="2"/>
            <a:r>
              <a:rPr lang="en-US" dirty="0" smtClean="0"/>
              <a:t>8,436 clubs — for ages 18-30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Rotary Community Corps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197,869 members</a:t>
            </a:r>
          </a:p>
          <a:p>
            <a:pPr lvl="2"/>
            <a:r>
              <a:rPr lang="en-US" smtClean="0"/>
              <a:t>8,603 </a:t>
            </a:r>
            <a:r>
              <a:rPr lang="en-US" dirty="0" smtClean="0"/>
              <a:t>clubs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5" name="Picture 4" descr="Rotary br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295400"/>
            <a:ext cx="2019300" cy="807720"/>
          </a:xfrm>
          <a:prstGeom prst="rect">
            <a:avLst/>
          </a:prstGeom>
        </p:spPr>
      </p:pic>
      <p:pic>
        <p:nvPicPr>
          <p:cNvPr id="8" name="Picture 7" descr="Rotaract 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2209800"/>
            <a:ext cx="762000" cy="762000"/>
          </a:xfrm>
          <a:prstGeom prst="rect">
            <a:avLst/>
          </a:prstGeom>
        </p:spPr>
      </p:pic>
      <p:pic>
        <p:nvPicPr>
          <p:cNvPr id="9" name="Picture 8" descr="RCC logo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3886200"/>
            <a:ext cx="685800" cy="685800"/>
          </a:xfrm>
          <a:prstGeom prst="rect">
            <a:avLst/>
          </a:prstGeom>
        </p:spPr>
      </p:pic>
      <p:pic>
        <p:nvPicPr>
          <p:cNvPr id="11" name="Picture 10" descr="Roraract Club of Hyderabad Eas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2133600"/>
            <a:ext cx="2438400" cy="1371600"/>
          </a:xfrm>
          <a:prstGeom prst="rect">
            <a:avLst/>
          </a:prstGeom>
        </p:spPr>
      </p:pic>
      <p:pic>
        <p:nvPicPr>
          <p:cNvPr id="12" name="Picture 11" descr="RCC Project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00" y="3657600"/>
            <a:ext cx="1933575" cy="231104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600200" y="5410200"/>
            <a:ext cx="4800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5410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Together We Are ROTARY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And we are “this close” to:</a:t>
            </a:r>
          </a:p>
          <a:p>
            <a:pPr lvl="1"/>
            <a:r>
              <a:rPr lang="en-US" dirty="0" smtClean="0"/>
              <a:t>Total world-wide eradication </a:t>
            </a:r>
            <a:br>
              <a:rPr lang="en-US" dirty="0" smtClean="0"/>
            </a:br>
            <a:r>
              <a:rPr lang="en-US" dirty="0" smtClean="0"/>
              <a:t>of the crippling and often fatal</a:t>
            </a:r>
            <a:br>
              <a:rPr lang="en-US" dirty="0" smtClean="0"/>
            </a:br>
            <a:r>
              <a:rPr lang="en-US" dirty="0" smtClean="0"/>
              <a:t>disease of Polio.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Only three endemic countries remain:</a:t>
            </a:r>
          </a:p>
          <a:p>
            <a:pPr lvl="2"/>
            <a:r>
              <a:rPr lang="en-US" dirty="0" smtClean="0"/>
              <a:t>Afghanistan</a:t>
            </a:r>
          </a:p>
          <a:p>
            <a:pPr lvl="2"/>
            <a:r>
              <a:rPr lang="en-US" dirty="0" smtClean="0"/>
              <a:t>Pakistan</a:t>
            </a:r>
          </a:p>
          <a:p>
            <a:pPr lvl="2"/>
            <a:r>
              <a:rPr lang="en-US" dirty="0" smtClean="0"/>
              <a:t>Nigeria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are helping finish what Rotary began in </a:t>
            </a:r>
            <a:br>
              <a:rPr lang="en-US" dirty="0" smtClean="0"/>
            </a:br>
            <a:r>
              <a:rPr lang="en-US" dirty="0" smtClean="0"/>
              <a:t>1985 when 1,000 children a day were being crippled by this terrible disease.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good things happen</a:t>
            </a:r>
            <a:endParaRPr lang="en-US" dirty="0"/>
          </a:p>
        </p:txBody>
      </p:sp>
      <p:pic>
        <p:nvPicPr>
          <p:cNvPr id="4" name="Picture 3" descr="Interact - 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1150189" cy="1143000"/>
          </a:xfrm>
          <a:prstGeom prst="rect">
            <a:avLst/>
          </a:prstGeom>
        </p:spPr>
      </p:pic>
      <p:pic>
        <p:nvPicPr>
          <p:cNvPr id="8" name="Picture 7" descr="Interact this close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447800"/>
            <a:ext cx="2895600" cy="1495872"/>
          </a:xfrm>
          <a:prstGeom prst="rect">
            <a:avLst/>
          </a:prstGeom>
        </p:spPr>
      </p:pic>
      <p:pic>
        <p:nvPicPr>
          <p:cNvPr id="10" name="Picture 9" descr="Pakistan inocula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9500" y="3581400"/>
            <a:ext cx="1714500" cy="1143000"/>
          </a:xfrm>
          <a:prstGeom prst="rect">
            <a:avLst/>
          </a:prstGeom>
        </p:spPr>
      </p:pic>
      <p:pic>
        <p:nvPicPr>
          <p:cNvPr id="11" name="Picture 10" descr="Polio drop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3352800"/>
            <a:ext cx="1704975" cy="1171759"/>
          </a:xfrm>
          <a:prstGeom prst="rect">
            <a:avLst/>
          </a:prstGeom>
        </p:spPr>
      </p:pic>
      <p:pic>
        <p:nvPicPr>
          <p:cNvPr id="12" name="Picture 11" descr="Purple Pinkie Projec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15175" y="5562600"/>
            <a:ext cx="1676400" cy="1214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269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Discover Interact</vt:lpstr>
      <vt:lpstr>Making good things happen</vt:lpstr>
      <vt:lpstr>Making good things happen</vt:lpstr>
      <vt:lpstr>Making good things happen</vt:lpstr>
      <vt:lpstr>Making good things happen</vt:lpstr>
      <vt:lpstr>Making good things happen</vt:lpstr>
      <vt:lpstr>Making good things happen</vt:lpstr>
      <vt:lpstr>Making good things happen</vt:lpstr>
      <vt:lpstr>Making good things happen</vt:lpstr>
      <vt:lpstr>Making good things happen</vt:lpstr>
      <vt:lpstr>Making good things happen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Interact</dc:title>
  <dc:creator>Art</dc:creator>
  <cp:lastModifiedBy>Art</cp:lastModifiedBy>
  <cp:revision>40</cp:revision>
  <dcterms:created xsi:type="dcterms:W3CDTF">2013-09-09T03:47:13Z</dcterms:created>
  <dcterms:modified xsi:type="dcterms:W3CDTF">2016-09-09T04:25:00Z</dcterms:modified>
</cp:coreProperties>
</file>