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99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702A-F14E-4DB5-8383-501DB927B98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5E2D-3971-46D6-BCE3-3238CCAD9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3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5E2D-3971-46D6-BCE3-3238CCAD9F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181" y="3142834"/>
            <a:ext cx="11617960" cy="1810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6FB5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6FB5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1846" y="1588522"/>
            <a:ext cx="12230099" cy="8334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610" y="95389"/>
            <a:ext cx="17018980" cy="4389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2991" y="2910450"/>
            <a:ext cx="15643860" cy="494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6FB5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hyperlink" Target="http://www.rotaryazinteract.org/_files/ugd/9b6a03_6a6b34fd084c47419f3f4dbc35c98531.pdf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hyperlink" Target="mailto:Jimmulry54@outlook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487" y="501529"/>
            <a:ext cx="2811585" cy="23908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72186" y="-11924"/>
            <a:ext cx="15815944" cy="9762490"/>
            <a:chOff x="2472186" y="-11924"/>
            <a:chExt cx="15815944" cy="97624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0770" y="7380517"/>
              <a:ext cx="809624" cy="790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186" y="1085692"/>
              <a:ext cx="14455310" cy="86647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568615" y="-11924"/>
              <a:ext cx="3719195" cy="1266190"/>
            </a:xfrm>
            <a:custGeom>
              <a:avLst/>
              <a:gdLst/>
              <a:ahLst/>
              <a:cxnLst/>
              <a:rect l="l" t="t" r="r" b="b"/>
              <a:pathLst>
                <a:path w="3719194" h="1266190">
                  <a:moveTo>
                    <a:pt x="1059437" y="11877"/>
                  </a:moveTo>
                  <a:lnTo>
                    <a:pt x="1056560" y="10427"/>
                  </a:lnTo>
                  <a:lnTo>
                    <a:pt x="897509" y="0"/>
                  </a:lnTo>
                  <a:lnTo>
                    <a:pt x="893898" y="11905"/>
                  </a:lnTo>
                  <a:lnTo>
                    <a:pt x="1059437" y="11877"/>
                  </a:lnTo>
                  <a:close/>
                </a:path>
                <a:path w="3719194" h="1266190">
                  <a:moveTo>
                    <a:pt x="836545" y="11914"/>
                  </a:moveTo>
                  <a:lnTo>
                    <a:pt x="838477" y="5599"/>
                  </a:lnTo>
                  <a:lnTo>
                    <a:pt x="826938" y="6694"/>
                  </a:lnTo>
                  <a:lnTo>
                    <a:pt x="826352" y="11916"/>
                  </a:lnTo>
                  <a:lnTo>
                    <a:pt x="836545" y="11914"/>
                  </a:lnTo>
                  <a:close/>
                </a:path>
                <a:path w="3719194" h="1266190">
                  <a:moveTo>
                    <a:pt x="768630" y="88766"/>
                  </a:moveTo>
                  <a:lnTo>
                    <a:pt x="823583" y="83554"/>
                  </a:lnTo>
                  <a:lnTo>
                    <a:pt x="822729" y="70878"/>
                  </a:lnTo>
                  <a:lnTo>
                    <a:pt x="823248" y="70829"/>
                  </a:lnTo>
                  <a:lnTo>
                    <a:pt x="822788" y="58115"/>
                  </a:lnTo>
                  <a:lnTo>
                    <a:pt x="822596" y="45376"/>
                  </a:lnTo>
                  <a:lnTo>
                    <a:pt x="826352" y="11916"/>
                  </a:lnTo>
                  <a:lnTo>
                    <a:pt x="771791" y="11925"/>
                  </a:lnTo>
                  <a:lnTo>
                    <a:pt x="769048" y="24942"/>
                  </a:lnTo>
                  <a:lnTo>
                    <a:pt x="766226" y="63480"/>
                  </a:lnTo>
                  <a:lnTo>
                    <a:pt x="768630" y="88766"/>
                  </a:lnTo>
                  <a:close/>
                </a:path>
                <a:path w="3719194" h="1266190">
                  <a:moveTo>
                    <a:pt x="1624421" y="1130207"/>
                  </a:moveTo>
                  <a:lnTo>
                    <a:pt x="1779619" y="1115485"/>
                  </a:lnTo>
                  <a:lnTo>
                    <a:pt x="1726616" y="1107756"/>
                  </a:lnTo>
                  <a:lnTo>
                    <a:pt x="1576539" y="1083721"/>
                  </a:lnTo>
                  <a:lnTo>
                    <a:pt x="1527528" y="1062855"/>
                  </a:lnTo>
                  <a:lnTo>
                    <a:pt x="1481061" y="1054506"/>
                  </a:lnTo>
                  <a:lnTo>
                    <a:pt x="1434883" y="1033372"/>
                  </a:lnTo>
                  <a:lnTo>
                    <a:pt x="1389135" y="999441"/>
                  </a:lnTo>
                  <a:lnTo>
                    <a:pt x="1346360" y="977984"/>
                  </a:lnTo>
                  <a:lnTo>
                    <a:pt x="1304301" y="943703"/>
                  </a:lnTo>
                  <a:lnTo>
                    <a:pt x="1265499" y="921869"/>
                  </a:lnTo>
                  <a:lnTo>
                    <a:pt x="1270007" y="908685"/>
                  </a:lnTo>
                  <a:lnTo>
                    <a:pt x="1274348" y="895516"/>
                  </a:lnTo>
                  <a:lnTo>
                    <a:pt x="1279732" y="895005"/>
                  </a:lnTo>
                  <a:lnTo>
                    <a:pt x="1286039" y="881650"/>
                  </a:lnTo>
                  <a:lnTo>
                    <a:pt x="1288325" y="881433"/>
                  </a:lnTo>
                  <a:lnTo>
                    <a:pt x="1289295" y="868584"/>
                  </a:lnTo>
                  <a:lnTo>
                    <a:pt x="1223350" y="874839"/>
                  </a:lnTo>
                  <a:lnTo>
                    <a:pt x="1189003" y="839826"/>
                  </a:lnTo>
                  <a:lnTo>
                    <a:pt x="1156916" y="804599"/>
                  </a:lnTo>
                  <a:lnTo>
                    <a:pt x="1126862" y="769179"/>
                  </a:lnTo>
                  <a:lnTo>
                    <a:pt x="1098613" y="733587"/>
                  </a:lnTo>
                  <a:lnTo>
                    <a:pt x="1070744" y="685203"/>
                  </a:lnTo>
                  <a:lnTo>
                    <a:pt x="1045424" y="649333"/>
                  </a:lnTo>
                  <a:lnTo>
                    <a:pt x="1020028" y="600714"/>
                  </a:lnTo>
                  <a:lnTo>
                    <a:pt x="1014426" y="588489"/>
                  </a:lnTo>
                  <a:lnTo>
                    <a:pt x="1010082" y="588901"/>
                  </a:lnTo>
                  <a:lnTo>
                    <a:pt x="1004583" y="576665"/>
                  </a:lnTo>
                  <a:lnTo>
                    <a:pt x="999119" y="564427"/>
                  </a:lnTo>
                  <a:lnTo>
                    <a:pt x="977150" y="515482"/>
                  </a:lnTo>
                  <a:lnTo>
                    <a:pt x="958857" y="478947"/>
                  </a:lnTo>
                  <a:lnTo>
                    <a:pt x="941611" y="429554"/>
                  </a:lnTo>
                  <a:lnTo>
                    <a:pt x="926376" y="379972"/>
                  </a:lnTo>
                  <a:lnTo>
                    <a:pt x="914120" y="342863"/>
                  </a:lnTo>
                  <a:lnTo>
                    <a:pt x="902210" y="292965"/>
                  </a:lnTo>
                  <a:lnTo>
                    <a:pt x="893992" y="255473"/>
                  </a:lnTo>
                  <a:lnTo>
                    <a:pt x="887038" y="217862"/>
                  </a:lnTo>
                  <a:lnTo>
                    <a:pt x="882035" y="180065"/>
                  </a:lnTo>
                  <a:lnTo>
                    <a:pt x="879672" y="142018"/>
                  </a:lnTo>
                  <a:lnTo>
                    <a:pt x="879481" y="103766"/>
                  </a:lnTo>
                  <a:lnTo>
                    <a:pt x="882209" y="65236"/>
                  </a:lnTo>
                  <a:lnTo>
                    <a:pt x="889540" y="26269"/>
                  </a:lnTo>
                  <a:lnTo>
                    <a:pt x="893898" y="11905"/>
                  </a:lnTo>
                  <a:lnTo>
                    <a:pt x="836545" y="11914"/>
                  </a:lnTo>
                  <a:lnTo>
                    <a:pt x="830435" y="31876"/>
                  </a:lnTo>
                  <a:lnTo>
                    <a:pt x="823583" y="83554"/>
                  </a:lnTo>
                  <a:lnTo>
                    <a:pt x="768630" y="88766"/>
                  </a:lnTo>
                  <a:lnTo>
                    <a:pt x="779524" y="151518"/>
                  </a:lnTo>
                  <a:lnTo>
                    <a:pt x="791501" y="201410"/>
                  </a:lnTo>
                  <a:lnTo>
                    <a:pt x="805551" y="251105"/>
                  </a:lnTo>
                  <a:lnTo>
                    <a:pt x="821457" y="300625"/>
                  </a:lnTo>
                  <a:lnTo>
                    <a:pt x="839003" y="349988"/>
                  </a:lnTo>
                  <a:lnTo>
                    <a:pt x="856774" y="386574"/>
                  </a:lnTo>
                  <a:lnTo>
                    <a:pt x="876952" y="435688"/>
                  </a:lnTo>
                  <a:lnTo>
                    <a:pt x="898122" y="484708"/>
                  </a:lnTo>
                  <a:lnTo>
                    <a:pt x="918869" y="521011"/>
                  </a:lnTo>
                  <a:lnTo>
                    <a:pt x="923178" y="533359"/>
                  </a:lnTo>
                  <a:lnTo>
                    <a:pt x="926329" y="533060"/>
                  </a:lnTo>
                  <a:lnTo>
                    <a:pt x="935081" y="557744"/>
                  </a:lnTo>
                  <a:lnTo>
                    <a:pt x="958440" y="593799"/>
                  </a:lnTo>
                  <a:lnTo>
                    <a:pt x="984824" y="642325"/>
                  </a:lnTo>
                  <a:lnTo>
                    <a:pt x="1012967" y="690683"/>
                  </a:lnTo>
                  <a:lnTo>
                    <a:pt x="1042804" y="738881"/>
                  </a:lnTo>
                  <a:lnTo>
                    <a:pt x="1074268" y="786924"/>
                  </a:lnTo>
                  <a:lnTo>
                    <a:pt x="1106094" y="822177"/>
                  </a:lnTo>
                  <a:lnTo>
                    <a:pt x="1140614" y="869930"/>
                  </a:lnTo>
                  <a:lnTo>
                    <a:pt x="1153100" y="881503"/>
                  </a:lnTo>
                  <a:lnTo>
                    <a:pt x="1165881" y="893047"/>
                  </a:lnTo>
                  <a:lnTo>
                    <a:pt x="1178925" y="904567"/>
                  </a:lnTo>
                  <a:lnTo>
                    <a:pt x="1193402" y="928708"/>
                  </a:lnTo>
                  <a:lnTo>
                    <a:pt x="1161840" y="957216"/>
                  </a:lnTo>
                  <a:lnTo>
                    <a:pt x="1144297" y="971637"/>
                  </a:lnTo>
                  <a:lnTo>
                    <a:pt x="1232646" y="963256"/>
                  </a:lnTo>
                  <a:lnTo>
                    <a:pt x="1268148" y="998160"/>
                  </a:lnTo>
                  <a:lnTo>
                    <a:pt x="1303910" y="1020282"/>
                  </a:lnTo>
                  <a:lnTo>
                    <a:pt x="1342316" y="1054910"/>
                  </a:lnTo>
                  <a:lnTo>
                    <a:pt x="1380952" y="1076759"/>
                  </a:lnTo>
                  <a:lnTo>
                    <a:pt x="1421004" y="1098474"/>
                  </a:lnTo>
                  <a:lnTo>
                    <a:pt x="1462962" y="1120008"/>
                  </a:lnTo>
                  <a:lnTo>
                    <a:pt x="1529672" y="1113680"/>
                  </a:lnTo>
                  <a:lnTo>
                    <a:pt x="1624421" y="1130207"/>
                  </a:lnTo>
                  <a:close/>
                </a:path>
                <a:path w="3719194" h="1266190">
                  <a:moveTo>
                    <a:pt x="1256040" y="807953"/>
                  </a:moveTo>
                  <a:lnTo>
                    <a:pt x="1315086" y="802353"/>
                  </a:lnTo>
                  <a:lnTo>
                    <a:pt x="1337056" y="710970"/>
                  </a:lnTo>
                  <a:lnTo>
                    <a:pt x="1340164" y="646890"/>
                  </a:lnTo>
                  <a:lnTo>
                    <a:pt x="1340993" y="595783"/>
                  </a:lnTo>
                  <a:lnTo>
                    <a:pt x="1340186" y="557589"/>
                  </a:lnTo>
                  <a:lnTo>
                    <a:pt x="1336259" y="506933"/>
                  </a:lnTo>
                  <a:lnTo>
                    <a:pt x="1330762" y="456426"/>
                  </a:lnTo>
                  <a:lnTo>
                    <a:pt x="1325248" y="418678"/>
                  </a:lnTo>
                  <a:lnTo>
                    <a:pt x="1318972" y="381003"/>
                  </a:lnTo>
                  <a:lnTo>
                    <a:pt x="1310975" y="343490"/>
                  </a:lnTo>
                  <a:lnTo>
                    <a:pt x="1302525" y="318778"/>
                  </a:lnTo>
                  <a:lnTo>
                    <a:pt x="1291293" y="281572"/>
                  </a:lnTo>
                  <a:lnTo>
                    <a:pt x="1276216" y="231974"/>
                  </a:lnTo>
                  <a:lnTo>
                    <a:pt x="1259150" y="182565"/>
                  </a:lnTo>
                  <a:lnTo>
                    <a:pt x="1240071" y="133347"/>
                  </a:lnTo>
                  <a:lnTo>
                    <a:pt x="1218955" y="84322"/>
                  </a:lnTo>
                  <a:lnTo>
                    <a:pt x="1196976" y="48136"/>
                  </a:lnTo>
                  <a:lnTo>
                    <a:pt x="1175958" y="11858"/>
                  </a:lnTo>
                  <a:lnTo>
                    <a:pt x="1059437" y="11877"/>
                  </a:lnTo>
                  <a:lnTo>
                    <a:pt x="1077859" y="21163"/>
                  </a:lnTo>
                  <a:lnTo>
                    <a:pt x="1107919" y="56583"/>
                  </a:lnTo>
                  <a:lnTo>
                    <a:pt x="1129069" y="80091"/>
                  </a:lnTo>
                  <a:lnTo>
                    <a:pt x="1154497" y="115950"/>
                  </a:lnTo>
                  <a:lnTo>
                    <a:pt x="1178486" y="164702"/>
                  </a:lnTo>
                  <a:lnTo>
                    <a:pt x="1199142" y="201014"/>
                  </a:lnTo>
                  <a:lnTo>
                    <a:pt x="1218170" y="237480"/>
                  </a:lnTo>
                  <a:lnTo>
                    <a:pt x="1233120" y="274333"/>
                  </a:lnTo>
                  <a:lnTo>
                    <a:pt x="1244723" y="311504"/>
                  </a:lnTo>
                  <a:lnTo>
                    <a:pt x="1252435" y="349043"/>
                  </a:lnTo>
                  <a:lnTo>
                    <a:pt x="1258356" y="373995"/>
                  </a:lnTo>
                  <a:lnTo>
                    <a:pt x="1272247" y="449220"/>
                  </a:lnTo>
                  <a:lnTo>
                    <a:pt x="1279127" y="499595"/>
                  </a:lnTo>
                  <a:lnTo>
                    <a:pt x="1282787" y="537519"/>
                  </a:lnTo>
                  <a:lnTo>
                    <a:pt x="1285286" y="588310"/>
                  </a:lnTo>
                  <a:lnTo>
                    <a:pt x="1285084" y="639357"/>
                  </a:lnTo>
                  <a:lnTo>
                    <a:pt x="1281841" y="690693"/>
                  </a:lnTo>
                  <a:lnTo>
                    <a:pt x="1280598" y="690811"/>
                  </a:lnTo>
                  <a:lnTo>
                    <a:pt x="1279185" y="703702"/>
                  </a:lnTo>
                  <a:lnTo>
                    <a:pt x="1278219" y="716551"/>
                  </a:lnTo>
                  <a:lnTo>
                    <a:pt x="1275414" y="729574"/>
                  </a:lnTo>
                  <a:lnTo>
                    <a:pt x="1274388" y="742428"/>
                  </a:lnTo>
                  <a:lnTo>
                    <a:pt x="1270821" y="755523"/>
                  </a:lnTo>
                  <a:lnTo>
                    <a:pt x="1269619" y="768394"/>
                  </a:lnTo>
                  <a:lnTo>
                    <a:pt x="1265414" y="781550"/>
                  </a:lnTo>
                  <a:lnTo>
                    <a:pt x="1262529" y="781824"/>
                  </a:lnTo>
                  <a:lnTo>
                    <a:pt x="1258071" y="795004"/>
                  </a:lnTo>
                  <a:lnTo>
                    <a:pt x="1256040" y="807953"/>
                  </a:lnTo>
                  <a:close/>
                </a:path>
                <a:path w="3719194" h="1266190">
                  <a:moveTo>
                    <a:pt x="2010524" y="3993"/>
                  </a:moveTo>
                  <a:lnTo>
                    <a:pt x="1775185" y="6046"/>
                  </a:lnTo>
                  <a:lnTo>
                    <a:pt x="1776827" y="18648"/>
                  </a:lnTo>
                  <a:lnTo>
                    <a:pt x="1881599" y="8710"/>
                  </a:lnTo>
                  <a:lnTo>
                    <a:pt x="2010524" y="3993"/>
                  </a:lnTo>
                  <a:close/>
                </a:path>
                <a:path w="3719194" h="1266190">
                  <a:moveTo>
                    <a:pt x="2111848" y="867103"/>
                  </a:moveTo>
                  <a:lnTo>
                    <a:pt x="2218381" y="856997"/>
                  </a:lnTo>
                  <a:lnTo>
                    <a:pt x="2180444" y="809568"/>
                  </a:lnTo>
                  <a:lnTo>
                    <a:pt x="2145244" y="774636"/>
                  </a:lnTo>
                  <a:lnTo>
                    <a:pt x="2111727" y="739544"/>
                  </a:lnTo>
                  <a:lnTo>
                    <a:pt x="2078842" y="691635"/>
                  </a:lnTo>
                  <a:lnTo>
                    <a:pt x="2047935" y="643539"/>
                  </a:lnTo>
                  <a:lnTo>
                    <a:pt x="2038306" y="631695"/>
                  </a:lnTo>
                  <a:lnTo>
                    <a:pt x="2028970" y="619824"/>
                  </a:lnTo>
                  <a:lnTo>
                    <a:pt x="2018702" y="595284"/>
                  </a:lnTo>
                  <a:lnTo>
                    <a:pt x="2009870" y="583365"/>
                  </a:lnTo>
                  <a:lnTo>
                    <a:pt x="1990972" y="534129"/>
                  </a:lnTo>
                  <a:lnTo>
                    <a:pt x="1973737" y="484736"/>
                  </a:lnTo>
                  <a:lnTo>
                    <a:pt x="1958105" y="435191"/>
                  </a:lnTo>
                  <a:lnTo>
                    <a:pt x="1945217" y="398142"/>
                  </a:lnTo>
                  <a:lnTo>
                    <a:pt x="1932615" y="348310"/>
                  </a:lnTo>
                  <a:lnTo>
                    <a:pt x="1921440" y="298342"/>
                  </a:lnTo>
                  <a:lnTo>
                    <a:pt x="1911633" y="248244"/>
                  </a:lnTo>
                  <a:lnTo>
                    <a:pt x="1903135" y="198022"/>
                  </a:lnTo>
                  <a:lnTo>
                    <a:pt x="1895887" y="147681"/>
                  </a:lnTo>
                  <a:lnTo>
                    <a:pt x="1889309" y="97277"/>
                  </a:lnTo>
                  <a:lnTo>
                    <a:pt x="1883700" y="46781"/>
                  </a:lnTo>
                  <a:lnTo>
                    <a:pt x="1881599" y="8710"/>
                  </a:lnTo>
                  <a:lnTo>
                    <a:pt x="1776827" y="18648"/>
                  </a:lnTo>
                  <a:lnTo>
                    <a:pt x="1787878" y="94141"/>
                  </a:lnTo>
                  <a:lnTo>
                    <a:pt x="1796412" y="144360"/>
                  </a:lnTo>
                  <a:lnTo>
                    <a:pt x="1806356" y="194445"/>
                  </a:lnTo>
                  <a:lnTo>
                    <a:pt x="1817782" y="244389"/>
                  </a:lnTo>
                  <a:lnTo>
                    <a:pt x="1830762" y="294186"/>
                  </a:lnTo>
                  <a:lnTo>
                    <a:pt x="1846430" y="343728"/>
                  </a:lnTo>
                  <a:lnTo>
                    <a:pt x="1864154" y="393074"/>
                  </a:lnTo>
                  <a:lnTo>
                    <a:pt x="1883908" y="442229"/>
                  </a:lnTo>
                  <a:lnTo>
                    <a:pt x="1905667" y="491193"/>
                  </a:lnTo>
                  <a:lnTo>
                    <a:pt x="1929405" y="539969"/>
                  </a:lnTo>
                  <a:lnTo>
                    <a:pt x="1955097" y="588560"/>
                  </a:lnTo>
                  <a:lnTo>
                    <a:pt x="1975992" y="637606"/>
                  </a:lnTo>
                  <a:lnTo>
                    <a:pt x="1998608" y="686489"/>
                  </a:lnTo>
                  <a:lnTo>
                    <a:pt x="2021753" y="722565"/>
                  </a:lnTo>
                  <a:lnTo>
                    <a:pt x="2047831" y="771119"/>
                  </a:lnTo>
                  <a:lnTo>
                    <a:pt x="2075650" y="819508"/>
                  </a:lnTo>
                  <a:lnTo>
                    <a:pt x="2104017" y="855088"/>
                  </a:lnTo>
                  <a:lnTo>
                    <a:pt x="2111848" y="867103"/>
                  </a:lnTo>
                  <a:close/>
                </a:path>
                <a:path w="3719194" h="1266190">
                  <a:moveTo>
                    <a:pt x="2101842" y="3197"/>
                  </a:moveTo>
                  <a:lnTo>
                    <a:pt x="2100512" y="702"/>
                  </a:lnTo>
                  <a:lnTo>
                    <a:pt x="2010524" y="3993"/>
                  </a:lnTo>
                  <a:lnTo>
                    <a:pt x="2101842" y="3197"/>
                  </a:lnTo>
                  <a:close/>
                </a:path>
                <a:path w="3719194" h="1266190">
                  <a:moveTo>
                    <a:pt x="2629553" y="1162435"/>
                  </a:moveTo>
                  <a:lnTo>
                    <a:pt x="2792670" y="1146962"/>
                  </a:lnTo>
                  <a:lnTo>
                    <a:pt x="2603525" y="1113876"/>
                  </a:lnTo>
                  <a:lnTo>
                    <a:pt x="2557698" y="1092709"/>
                  </a:lnTo>
                  <a:lnTo>
                    <a:pt x="2513422" y="1071394"/>
                  </a:lnTo>
                  <a:lnTo>
                    <a:pt x="2470937" y="1049910"/>
                  </a:lnTo>
                  <a:lnTo>
                    <a:pt x="2425612" y="1028696"/>
                  </a:lnTo>
                  <a:lnTo>
                    <a:pt x="2381513" y="994608"/>
                  </a:lnTo>
                  <a:lnTo>
                    <a:pt x="2339508" y="960321"/>
                  </a:lnTo>
                  <a:lnTo>
                    <a:pt x="2299266" y="925867"/>
                  </a:lnTo>
                  <a:lnTo>
                    <a:pt x="2260455" y="891277"/>
                  </a:lnTo>
                  <a:lnTo>
                    <a:pt x="2266993" y="890657"/>
                  </a:lnTo>
                  <a:lnTo>
                    <a:pt x="2268967" y="877713"/>
                  </a:lnTo>
                  <a:lnTo>
                    <a:pt x="2288580" y="837582"/>
                  </a:lnTo>
                  <a:lnTo>
                    <a:pt x="2303362" y="785151"/>
                  </a:lnTo>
                  <a:lnTo>
                    <a:pt x="2315951" y="745686"/>
                  </a:lnTo>
                  <a:lnTo>
                    <a:pt x="2324190" y="693877"/>
                  </a:lnTo>
                  <a:lnTo>
                    <a:pt x="2329518" y="642343"/>
                  </a:lnTo>
                  <a:lnTo>
                    <a:pt x="2333374" y="603707"/>
                  </a:lnTo>
                  <a:lnTo>
                    <a:pt x="2333602" y="552657"/>
                  </a:lnTo>
                  <a:lnTo>
                    <a:pt x="2331640" y="501815"/>
                  </a:lnTo>
                  <a:lnTo>
                    <a:pt x="2327729" y="451158"/>
                  </a:lnTo>
                  <a:lnTo>
                    <a:pt x="2322109" y="400663"/>
                  </a:lnTo>
                  <a:lnTo>
                    <a:pt x="2315021" y="350307"/>
                  </a:lnTo>
                  <a:lnTo>
                    <a:pt x="2307905" y="312711"/>
                  </a:lnTo>
                  <a:lnTo>
                    <a:pt x="2298602" y="262566"/>
                  </a:lnTo>
                  <a:lnTo>
                    <a:pt x="2287882" y="212555"/>
                  </a:lnTo>
                  <a:lnTo>
                    <a:pt x="2275582" y="162693"/>
                  </a:lnTo>
                  <a:lnTo>
                    <a:pt x="2261482" y="113003"/>
                  </a:lnTo>
                  <a:lnTo>
                    <a:pt x="2245362" y="63504"/>
                  </a:lnTo>
                  <a:lnTo>
                    <a:pt x="2228204" y="26860"/>
                  </a:lnTo>
                  <a:lnTo>
                    <a:pt x="2219519" y="2170"/>
                  </a:lnTo>
                  <a:lnTo>
                    <a:pt x="2101842" y="3197"/>
                  </a:lnTo>
                  <a:lnTo>
                    <a:pt x="2106984" y="12845"/>
                  </a:lnTo>
                  <a:lnTo>
                    <a:pt x="2165022" y="7339"/>
                  </a:lnTo>
                  <a:lnTo>
                    <a:pt x="2175990" y="31813"/>
                  </a:lnTo>
                  <a:lnTo>
                    <a:pt x="2119952" y="37129"/>
                  </a:lnTo>
                  <a:lnTo>
                    <a:pt x="2139439" y="73551"/>
                  </a:lnTo>
                  <a:lnTo>
                    <a:pt x="2162817" y="122362"/>
                  </a:lnTo>
                  <a:lnTo>
                    <a:pt x="2184165" y="171365"/>
                  </a:lnTo>
                  <a:lnTo>
                    <a:pt x="2201995" y="220701"/>
                  </a:lnTo>
                  <a:lnTo>
                    <a:pt x="2218491" y="270165"/>
                  </a:lnTo>
                  <a:lnTo>
                    <a:pt x="2232293" y="307127"/>
                  </a:lnTo>
                  <a:lnTo>
                    <a:pt x="2245639" y="356889"/>
                  </a:lnTo>
                  <a:lnTo>
                    <a:pt x="2257167" y="406823"/>
                  </a:lnTo>
                  <a:lnTo>
                    <a:pt x="2265519" y="444302"/>
                  </a:lnTo>
                  <a:lnTo>
                    <a:pt x="2272251" y="494691"/>
                  </a:lnTo>
                  <a:lnTo>
                    <a:pt x="2275400" y="532664"/>
                  </a:lnTo>
                  <a:lnTo>
                    <a:pt x="2274968" y="532705"/>
                  </a:lnTo>
                  <a:lnTo>
                    <a:pt x="2275828" y="545380"/>
                  </a:lnTo>
                  <a:lnTo>
                    <a:pt x="2275300" y="545430"/>
                  </a:lnTo>
                  <a:lnTo>
                    <a:pt x="2275621" y="609185"/>
                  </a:lnTo>
                  <a:lnTo>
                    <a:pt x="2271624" y="660592"/>
                  </a:lnTo>
                  <a:lnTo>
                    <a:pt x="2264265" y="712318"/>
                  </a:lnTo>
                  <a:lnTo>
                    <a:pt x="2252101" y="751743"/>
                  </a:lnTo>
                  <a:lnTo>
                    <a:pt x="2237287" y="804176"/>
                  </a:lnTo>
                  <a:lnTo>
                    <a:pt x="2218381" y="856997"/>
                  </a:lnTo>
                  <a:lnTo>
                    <a:pt x="2111848" y="867103"/>
                  </a:lnTo>
                  <a:lnTo>
                    <a:pt x="2135339" y="903145"/>
                  </a:lnTo>
                  <a:lnTo>
                    <a:pt x="2167222" y="938392"/>
                  </a:lnTo>
                  <a:lnTo>
                    <a:pt x="2157772" y="952046"/>
                  </a:lnTo>
                  <a:lnTo>
                    <a:pt x="2238680" y="944371"/>
                  </a:lnTo>
                  <a:lnTo>
                    <a:pt x="2277812" y="978930"/>
                  </a:lnTo>
                  <a:lnTo>
                    <a:pt x="2317316" y="1000697"/>
                  </a:lnTo>
                  <a:lnTo>
                    <a:pt x="2359739" y="1034944"/>
                  </a:lnTo>
                  <a:lnTo>
                    <a:pt x="2404031" y="1069014"/>
                  </a:lnTo>
                  <a:lnTo>
                    <a:pt x="2446527" y="1090497"/>
                  </a:lnTo>
                  <a:lnTo>
                    <a:pt x="2490619" y="1111828"/>
                  </a:lnTo>
                  <a:lnTo>
                    <a:pt x="2536135" y="1133025"/>
                  </a:lnTo>
                  <a:lnTo>
                    <a:pt x="2581704" y="1141460"/>
                  </a:lnTo>
                  <a:lnTo>
                    <a:pt x="2629553" y="1162435"/>
                  </a:lnTo>
                  <a:close/>
                </a:path>
                <a:path w="3719194" h="1266190">
                  <a:moveTo>
                    <a:pt x="2119952" y="37129"/>
                  </a:moveTo>
                  <a:lnTo>
                    <a:pt x="2175990" y="31813"/>
                  </a:lnTo>
                  <a:lnTo>
                    <a:pt x="2160979" y="7723"/>
                  </a:lnTo>
                  <a:lnTo>
                    <a:pt x="2106984" y="12845"/>
                  </a:lnTo>
                  <a:lnTo>
                    <a:pt x="2119952" y="37129"/>
                  </a:lnTo>
                  <a:close/>
                </a:path>
                <a:path w="3719194" h="1266190">
                  <a:moveTo>
                    <a:pt x="3161442" y="5164"/>
                  </a:moveTo>
                  <a:lnTo>
                    <a:pt x="2883922" y="2933"/>
                  </a:lnTo>
                  <a:lnTo>
                    <a:pt x="2884729" y="8617"/>
                  </a:lnTo>
                  <a:lnTo>
                    <a:pt x="3161442" y="5164"/>
                  </a:lnTo>
                  <a:close/>
                </a:path>
                <a:path w="3719194" h="1266190">
                  <a:moveTo>
                    <a:pt x="3287220" y="781126"/>
                  </a:moveTo>
                  <a:lnTo>
                    <a:pt x="3345783" y="775571"/>
                  </a:lnTo>
                  <a:lnTo>
                    <a:pt x="3330106" y="764301"/>
                  </a:lnTo>
                  <a:lnTo>
                    <a:pt x="3314693" y="753007"/>
                  </a:lnTo>
                  <a:lnTo>
                    <a:pt x="3244889" y="695843"/>
                  </a:lnTo>
                  <a:lnTo>
                    <a:pt x="3207395" y="661128"/>
                  </a:lnTo>
                  <a:lnTo>
                    <a:pt x="3172036" y="626211"/>
                  </a:lnTo>
                  <a:lnTo>
                    <a:pt x="3137407" y="578468"/>
                  </a:lnTo>
                  <a:lnTo>
                    <a:pt x="3105702" y="543204"/>
                  </a:lnTo>
                  <a:lnTo>
                    <a:pt x="3074317" y="495153"/>
                  </a:lnTo>
                  <a:lnTo>
                    <a:pt x="3045145" y="459649"/>
                  </a:lnTo>
                  <a:lnTo>
                    <a:pt x="3017172" y="411275"/>
                  </a:lnTo>
                  <a:lnTo>
                    <a:pt x="2991645" y="362668"/>
                  </a:lnTo>
                  <a:lnTo>
                    <a:pt x="2968612" y="313825"/>
                  </a:lnTo>
                  <a:lnTo>
                    <a:pt x="2948120" y="264741"/>
                  </a:lnTo>
                  <a:lnTo>
                    <a:pt x="2930218" y="215411"/>
                  </a:lnTo>
                  <a:lnTo>
                    <a:pt x="2914952" y="165831"/>
                  </a:lnTo>
                  <a:lnTo>
                    <a:pt x="2902312" y="116002"/>
                  </a:lnTo>
                  <a:lnTo>
                    <a:pt x="2891073" y="53283"/>
                  </a:lnTo>
                  <a:lnTo>
                    <a:pt x="2884729" y="8617"/>
                  </a:lnTo>
                  <a:lnTo>
                    <a:pt x="2814799" y="9490"/>
                  </a:lnTo>
                  <a:lnTo>
                    <a:pt x="2814388" y="35043"/>
                  </a:lnTo>
                  <a:lnTo>
                    <a:pt x="2816468" y="85873"/>
                  </a:lnTo>
                  <a:lnTo>
                    <a:pt x="2817562" y="98527"/>
                  </a:lnTo>
                  <a:lnTo>
                    <a:pt x="2818656" y="111180"/>
                  </a:lnTo>
                  <a:lnTo>
                    <a:pt x="2819750" y="123833"/>
                  </a:lnTo>
                  <a:lnTo>
                    <a:pt x="2826289" y="174241"/>
                  </a:lnTo>
                  <a:lnTo>
                    <a:pt x="2835175" y="224426"/>
                  </a:lnTo>
                  <a:lnTo>
                    <a:pt x="2846273" y="274401"/>
                  </a:lnTo>
                  <a:lnTo>
                    <a:pt x="2859558" y="324169"/>
                  </a:lnTo>
                  <a:lnTo>
                    <a:pt x="2915051" y="318905"/>
                  </a:lnTo>
                  <a:lnTo>
                    <a:pt x="2932828" y="355490"/>
                  </a:lnTo>
                  <a:lnTo>
                    <a:pt x="2951907" y="391952"/>
                  </a:lnTo>
                  <a:lnTo>
                    <a:pt x="2972226" y="428295"/>
                  </a:lnTo>
                  <a:lnTo>
                    <a:pt x="2993724" y="464527"/>
                  </a:lnTo>
                  <a:lnTo>
                    <a:pt x="3021897" y="512883"/>
                  </a:lnTo>
                  <a:lnTo>
                    <a:pt x="3050525" y="548438"/>
                  </a:lnTo>
                  <a:lnTo>
                    <a:pt x="3080816" y="583836"/>
                  </a:lnTo>
                  <a:lnTo>
                    <a:pt x="3113976" y="631718"/>
                  </a:lnTo>
                  <a:lnTo>
                    <a:pt x="3147613" y="666799"/>
                  </a:lnTo>
                  <a:lnTo>
                    <a:pt x="3182934" y="701720"/>
                  </a:lnTo>
                  <a:lnTo>
                    <a:pt x="3219945" y="736480"/>
                  </a:lnTo>
                  <a:lnTo>
                    <a:pt x="3273003" y="769718"/>
                  </a:lnTo>
                  <a:lnTo>
                    <a:pt x="3287220" y="781126"/>
                  </a:lnTo>
                  <a:close/>
                </a:path>
                <a:path w="3719194" h="1266190">
                  <a:moveTo>
                    <a:pt x="3365717" y="429242"/>
                  </a:moveTo>
                  <a:lnTo>
                    <a:pt x="3420993" y="423998"/>
                  </a:lnTo>
                  <a:lnTo>
                    <a:pt x="3413999" y="373634"/>
                  </a:lnTo>
                  <a:lnTo>
                    <a:pt x="3406641" y="336061"/>
                  </a:lnTo>
                  <a:lnTo>
                    <a:pt x="3396721" y="285974"/>
                  </a:lnTo>
                  <a:lnTo>
                    <a:pt x="3385634" y="235997"/>
                  </a:lnTo>
                  <a:lnTo>
                    <a:pt x="3374779" y="198756"/>
                  </a:lnTo>
                  <a:lnTo>
                    <a:pt x="3361391" y="148998"/>
                  </a:lnTo>
                  <a:lnTo>
                    <a:pt x="3346785" y="99355"/>
                  </a:lnTo>
                  <a:lnTo>
                    <a:pt x="3332119" y="62475"/>
                  </a:lnTo>
                  <a:lnTo>
                    <a:pt x="3314949" y="13076"/>
                  </a:lnTo>
                  <a:lnTo>
                    <a:pt x="3312473" y="3279"/>
                  </a:lnTo>
                  <a:lnTo>
                    <a:pt x="3161442" y="5164"/>
                  </a:lnTo>
                  <a:lnTo>
                    <a:pt x="3255871" y="5923"/>
                  </a:lnTo>
                  <a:lnTo>
                    <a:pt x="3260965" y="18197"/>
                  </a:lnTo>
                  <a:lnTo>
                    <a:pt x="3278683" y="67544"/>
                  </a:lnTo>
                  <a:lnTo>
                    <a:pt x="3294939" y="117030"/>
                  </a:lnTo>
                  <a:lnTo>
                    <a:pt x="3309794" y="166649"/>
                  </a:lnTo>
                  <a:lnTo>
                    <a:pt x="3321952" y="203767"/>
                  </a:lnTo>
                  <a:lnTo>
                    <a:pt x="3334176" y="253635"/>
                  </a:lnTo>
                  <a:lnTo>
                    <a:pt x="3345107" y="303626"/>
                  </a:lnTo>
                  <a:lnTo>
                    <a:pt x="3354586" y="353755"/>
                  </a:lnTo>
                  <a:lnTo>
                    <a:pt x="3362453" y="404037"/>
                  </a:lnTo>
                  <a:lnTo>
                    <a:pt x="3365717" y="429242"/>
                  </a:lnTo>
                  <a:close/>
                </a:path>
                <a:path w="3719194" h="1266190">
                  <a:moveTo>
                    <a:pt x="3337505" y="2967"/>
                  </a:moveTo>
                  <a:lnTo>
                    <a:pt x="3311800" y="618"/>
                  </a:lnTo>
                  <a:lnTo>
                    <a:pt x="3312473" y="3279"/>
                  </a:lnTo>
                  <a:lnTo>
                    <a:pt x="3337505" y="2967"/>
                  </a:lnTo>
                  <a:close/>
                </a:path>
                <a:path w="3719194" h="1266190">
                  <a:moveTo>
                    <a:pt x="3718484" y="982198"/>
                  </a:moveTo>
                  <a:lnTo>
                    <a:pt x="3718444" y="931578"/>
                  </a:lnTo>
                  <a:lnTo>
                    <a:pt x="3691859" y="921342"/>
                  </a:lnTo>
                  <a:lnTo>
                    <a:pt x="3642615" y="913257"/>
                  </a:lnTo>
                  <a:lnTo>
                    <a:pt x="3543464" y="871633"/>
                  </a:lnTo>
                  <a:lnTo>
                    <a:pt x="3505282" y="849741"/>
                  </a:lnTo>
                  <a:lnTo>
                    <a:pt x="3468775" y="840447"/>
                  </a:lnTo>
                  <a:lnTo>
                    <a:pt x="3431690" y="818451"/>
                  </a:lnTo>
                  <a:lnTo>
                    <a:pt x="3395374" y="796382"/>
                  </a:lnTo>
                  <a:lnTo>
                    <a:pt x="3398602" y="796075"/>
                  </a:lnTo>
                  <a:lnTo>
                    <a:pt x="3400513" y="783137"/>
                  </a:lnTo>
                  <a:lnTo>
                    <a:pt x="3403523" y="782852"/>
                  </a:lnTo>
                  <a:lnTo>
                    <a:pt x="3405251" y="769931"/>
                  </a:lnTo>
                  <a:lnTo>
                    <a:pt x="3420561" y="730207"/>
                  </a:lnTo>
                  <a:lnTo>
                    <a:pt x="3433133" y="677987"/>
                  </a:lnTo>
                  <a:lnTo>
                    <a:pt x="3444205" y="625909"/>
                  </a:lnTo>
                  <a:lnTo>
                    <a:pt x="3455012" y="586612"/>
                  </a:lnTo>
                  <a:lnTo>
                    <a:pt x="3463194" y="534808"/>
                  </a:lnTo>
                  <a:lnTo>
                    <a:pt x="3469986" y="483136"/>
                  </a:lnTo>
                  <a:lnTo>
                    <a:pt x="3476626" y="444235"/>
                  </a:lnTo>
                  <a:lnTo>
                    <a:pt x="3480743" y="392817"/>
                  </a:lnTo>
                  <a:lnTo>
                    <a:pt x="3482857" y="341588"/>
                  </a:lnTo>
                  <a:lnTo>
                    <a:pt x="3482842" y="290562"/>
                  </a:lnTo>
                  <a:lnTo>
                    <a:pt x="3481773" y="252392"/>
                  </a:lnTo>
                  <a:lnTo>
                    <a:pt x="3477127" y="201805"/>
                  </a:lnTo>
                  <a:lnTo>
                    <a:pt x="3469979" y="151455"/>
                  </a:lnTo>
                  <a:lnTo>
                    <a:pt x="3460203" y="101354"/>
                  </a:lnTo>
                  <a:lnTo>
                    <a:pt x="3448618" y="51425"/>
                  </a:lnTo>
                  <a:lnTo>
                    <a:pt x="3436438" y="14309"/>
                  </a:lnTo>
                  <a:lnTo>
                    <a:pt x="3434255" y="1759"/>
                  </a:lnTo>
                  <a:lnTo>
                    <a:pt x="3337505" y="2967"/>
                  </a:lnTo>
                  <a:lnTo>
                    <a:pt x="3380299" y="6877"/>
                  </a:lnTo>
                  <a:lnTo>
                    <a:pt x="3388498" y="31613"/>
                  </a:lnTo>
                  <a:lnTo>
                    <a:pt x="3401368" y="81421"/>
                  </a:lnTo>
                  <a:lnTo>
                    <a:pt x="3411685" y="131470"/>
                  </a:lnTo>
                  <a:lnTo>
                    <a:pt x="3419443" y="181762"/>
                  </a:lnTo>
                  <a:lnTo>
                    <a:pt x="3422039" y="207030"/>
                  </a:lnTo>
                  <a:lnTo>
                    <a:pt x="3423337" y="219664"/>
                  </a:lnTo>
                  <a:lnTo>
                    <a:pt x="3424636" y="232298"/>
                  </a:lnTo>
                  <a:lnTo>
                    <a:pt x="3427257" y="283077"/>
                  </a:lnTo>
                  <a:lnTo>
                    <a:pt x="3427302" y="334101"/>
                  </a:lnTo>
                  <a:lnTo>
                    <a:pt x="3424763" y="385370"/>
                  </a:lnTo>
                  <a:lnTo>
                    <a:pt x="3424216" y="398179"/>
                  </a:lnTo>
                  <a:lnTo>
                    <a:pt x="3423602" y="410994"/>
                  </a:lnTo>
                  <a:lnTo>
                    <a:pt x="3422926" y="423815"/>
                  </a:lnTo>
                  <a:lnTo>
                    <a:pt x="3365717" y="429242"/>
                  </a:lnTo>
                  <a:lnTo>
                    <a:pt x="3367349" y="441844"/>
                  </a:lnTo>
                  <a:lnTo>
                    <a:pt x="3371512" y="492477"/>
                  </a:lnTo>
                  <a:lnTo>
                    <a:pt x="3373584" y="543308"/>
                  </a:lnTo>
                  <a:lnTo>
                    <a:pt x="3373648" y="594330"/>
                  </a:lnTo>
                  <a:lnTo>
                    <a:pt x="3370145" y="632934"/>
                  </a:lnTo>
                  <a:lnTo>
                    <a:pt x="3365270" y="684424"/>
                  </a:lnTo>
                  <a:lnTo>
                    <a:pt x="3356419" y="723535"/>
                  </a:lnTo>
                  <a:lnTo>
                    <a:pt x="3345783" y="775571"/>
                  </a:lnTo>
                  <a:lnTo>
                    <a:pt x="3287220" y="781126"/>
                  </a:lnTo>
                  <a:lnTo>
                    <a:pt x="3301438" y="792535"/>
                  </a:lnTo>
                  <a:lnTo>
                    <a:pt x="3330626" y="815280"/>
                  </a:lnTo>
                  <a:lnTo>
                    <a:pt x="3327689" y="815559"/>
                  </a:lnTo>
                  <a:lnTo>
                    <a:pt x="3325986" y="828477"/>
                  </a:lnTo>
                  <a:lnTo>
                    <a:pt x="3250016" y="835683"/>
                  </a:lnTo>
                  <a:lnTo>
                    <a:pt x="3263644" y="847148"/>
                  </a:lnTo>
                  <a:lnTo>
                    <a:pt x="3380519" y="836062"/>
                  </a:lnTo>
                  <a:lnTo>
                    <a:pt x="3408098" y="858960"/>
                  </a:lnTo>
                  <a:lnTo>
                    <a:pt x="3489565" y="889503"/>
                  </a:lnTo>
                  <a:lnTo>
                    <a:pt x="3581954" y="931768"/>
                  </a:lnTo>
                  <a:lnTo>
                    <a:pt x="3628989" y="952820"/>
                  </a:lnTo>
                  <a:lnTo>
                    <a:pt x="3675390" y="961176"/>
                  </a:lnTo>
                  <a:lnTo>
                    <a:pt x="3718484" y="982198"/>
                  </a:lnTo>
                  <a:close/>
                </a:path>
                <a:path w="3719194" h="1266190">
                  <a:moveTo>
                    <a:pt x="3250016" y="835683"/>
                  </a:moveTo>
                  <a:lnTo>
                    <a:pt x="3322915" y="828769"/>
                  </a:lnTo>
                  <a:lnTo>
                    <a:pt x="3274553" y="795085"/>
                  </a:lnTo>
                  <a:lnTo>
                    <a:pt x="3229636" y="773832"/>
                  </a:lnTo>
                  <a:lnTo>
                    <a:pt x="3184815" y="727055"/>
                  </a:lnTo>
                  <a:lnTo>
                    <a:pt x="3143935" y="692662"/>
                  </a:lnTo>
                  <a:lnTo>
                    <a:pt x="3109195" y="657686"/>
                  </a:lnTo>
                  <a:lnTo>
                    <a:pt x="3076325" y="622533"/>
                  </a:lnTo>
                  <a:lnTo>
                    <a:pt x="3044344" y="574538"/>
                  </a:lnTo>
                  <a:lnTo>
                    <a:pt x="3015864" y="538969"/>
                  </a:lnTo>
                  <a:lnTo>
                    <a:pt x="2988706" y="490517"/>
                  </a:lnTo>
                  <a:lnTo>
                    <a:pt x="2964283" y="441806"/>
                  </a:lnTo>
                  <a:lnTo>
                    <a:pt x="2944013" y="405457"/>
                  </a:lnTo>
                  <a:lnTo>
                    <a:pt x="2935742" y="380728"/>
                  </a:lnTo>
                  <a:lnTo>
                    <a:pt x="2927971" y="355951"/>
                  </a:lnTo>
                  <a:lnTo>
                    <a:pt x="2921880" y="343772"/>
                  </a:lnTo>
                  <a:lnTo>
                    <a:pt x="2915051" y="318905"/>
                  </a:lnTo>
                  <a:lnTo>
                    <a:pt x="2859558" y="324169"/>
                  </a:lnTo>
                  <a:lnTo>
                    <a:pt x="2873801" y="361089"/>
                  </a:lnTo>
                  <a:lnTo>
                    <a:pt x="2891840" y="410406"/>
                  </a:lnTo>
                  <a:lnTo>
                    <a:pt x="2912354" y="459488"/>
                  </a:lnTo>
                  <a:lnTo>
                    <a:pt x="2934057" y="495701"/>
                  </a:lnTo>
                  <a:lnTo>
                    <a:pt x="2959263" y="544338"/>
                  </a:lnTo>
                  <a:lnTo>
                    <a:pt x="2985487" y="580121"/>
                  </a:lnTo>
                  <a:lnTo>
                    <a:pt x="3013843" y="615703"/>
                  </a:lnTo>
                  <a:lnTo>
                    <a:pt x="3044246" y="651090"/>
                  </a:lnTo>
                  <a:lnTo>
                    <a:pt x="3076609" y="686291"/>
                  </a:lnTo>
                  <a:lnTo>
                    <a:pt x="3110848" y="721314"/>
                  </a:lnTo>
                  <a:lnTo>
                    <a:pt x="3146876" y="756168"/>
                  </a:lnTo>
                  <a:lnTo>
                    <a:pt x="3184609" y="790860"/>
                  </a:lnTo>
                  <a:lnTo>
                    <a:pt x="3222761" y="812755"/>
                  </a:lnTo>
                  <a:lnTo>
                    <a:pt x="3250016" y="835683"/>
                  </a:lnTo>
                  <a:close/>
                </a:path>
                <a:path w="3719194" h="1266190">
                  <a:moveTo>
                    <a:pt x="436823" y="1166314"/>
                  </a:moveTo>
                  <a:lnTo>
                    <a:pt x="602443" y="1150605"/>
                  </a:lnTo>
                  <a:lnTo>
                    <a:pt x="391913" y="1119546"/>
                  </a:lnTo>
                  <a:lnTo>
                    <a:pt x="340426" y="1098916"/>
                  </a:lnTo>
                  <a:lnTo>
                    <a:pt x="292459" y="1077952"/>
                  </a:lnTo>
                  <a:lnTo>
                    <a:pt x="245864" y="1056858"/>
                  </a:lnTo>
                  <a:lnTo>
                    <a:pt x="200162" y="1022922"/>
                  </a:lnTo>
                  <a:lnTo>
                    <a:pt x="157271" y="988719"/>
                  </a:lnTo>
                  <a:lnTo>
                    <a:pt x="117912" y="954182"/>
                  </a:lnTo>
                  <a:lnTo>
                    <a:pt x="82803" y="919241"/>
                  </a:lnTo>
                  <a:lnTo>
                    <a:pt x="52666" y="883829"/>
                  </a:lnTo>
                  <a:lnTo>
                    <a:pt x="36510" y="872604"/>
                  </a:lnTo>
                  <a:lnTo>
                    <a:pt x="14648" y="861921"/>
                  </a:lnTo>
                  <a:lnTo>
                    <a:pt x="0" y="876067"/>
                  </a:lnTo>
                  <a:lnTo>
                    <a:pt x="686" y="888759"/>
                  </a:lnTo>
                  <a:lnTo>
                    <a:pt x="27649" y="924473"/>
                  </a:lnTo>
                  <a:lnTo>
                    <a:pt x="58240" y="959842"/>
                  </a:lnTo>
                  <a:lnTo>
                    <a:pt x="92049" y="994906"/>
                  </a:lnTo>
                  <a:lnTo>
                    <a:pt x="128671" y="1029703"/>
                  </a:lnTo>
                  <a:lnTo>
                    <a:pt x="166498" y="1051629"/>
                  </a:lnTo>
                  <a:lnTo>
                    <a:pt x="207520" y="1086009"/>
                  </a:lnTo>
                  <a:lnTo>
                    <a:pt x="248932" y="1107595"/>
                  </a:lnTo>
                  <a:lnTo>
                    <a:pt x="290325" y="1116426"/>
                  </a:lnTo>
                  <a:lnTo>
                    <a:pt x="338435" y="1137376"/>
                  </a:lnTo>
                  <a:lnTo>
                    <a:pt x="387708" y="1158216"/>
                  </a:lnTo>
                  <a:lnTo>
                    <a:pt x="436823" y="1166314"/>
                  </a:lnTo>
                  <a:close/>
                </a:path>
                <a:path w="3719194" h="1266190">
                  <a:moveTo>
                    <a:pt x="1248482" y="834184"/>
                  </a:moveTo>
                  <a:lnTo>
                    <a:pt x="1308181" y="828522"/>
                  </a:lnTo>
                  <a:lnTo>
                    <a:pt x="1310055" y="815587"/>
                  </a:lnTo>
                  <a:lnTo>
                    <a:pt x="1312666" y="815339"/>
                  </a:lnTo>
                  <a:lnTo>
                    <a:pt x="1314384" y="802419"/>
                  </a:lnTo>
                  <a:lnTo>
                    <a:pt x="1253867" y="808160"/>
                  </a:lnTo>
                  <a:lnTo>
                    <a:pt x="1250845" y="821203"/>
                  </a:lnTo>
                  <a:lnTo>
                    <a:pt x="1248482" y="834184"/>
                  </a:lnTo>
                  <a:close/>
                </a:path>
                <a:path w="3719194" h="1266190">
                  <a:moveTo>
                    <a:pt x="1228868" y="874316"/>
                  </a:moveTo>
                  <a:lnTo>
                    <a:pt x="1293745" y="868162"/>
                  </a:lnTo>
                  <a:lnTo>
                    <a:pt x="1296324" y="855160"/>
                  </a:lnTo>
                  <a:lnTo>
                    <a:pt x="1300756" y="854740"/>
                  </a:lnTo>
                  <a:lnTo>
                    <a:pt x="1305499" y="841533"/>
                  </a:lnTo>
                  <a:lnTo>
                    <a:pt x="1307132" y="828621"/>
                  </a:lnTo>
                  <a:lnTo>
                    <a:pt x="1243159" y="834689"/>
                  </a:lnTo>
                  <a:lnTo>
                    <a:pt x="1242773" y="847483"/>
                  </a:lnTo>
                  <a:lnTo>
                    <a:pt x="1236979" y="848032"/>
                  </a:lnTo>
                  <a:lnTo>
                    <a:pt x="1233014" y="861166"/>
                  </a:lnTo>
                  <a:lnTo>
                    <a:pt x="1228868" y="874316"/>
                  </a:lnTo>
                  <a:close/>
                </a:path>
                <a:path w="3719194" h="1266190">
                  <a:moveTo>
                    <a:pt x="440480" y="1242510"/>
                  </a:moveTo>
                  <a:lnTo>
                    <a:pt x="615410" y="1225917"/>
                  </a:lnTo>
                  <a:lnTo>
                    <a:pt x="565492" y="1217895"/>
                  </a:lnTo>
                  <a:lnTo>
                    <a:pt x="517276" y="1222468"/>
                  </a:lnTo>
                  <a:lnTo>
                    <a:pt x="468564" y="1214332"/>
                  </a:lnTo>
                  <a:lnTo>
                    <a:pt x="419554" y="1193467"/>
                  </a:lnTo>
                  <a:lnTo>
                    <a:pt x="372846" y="1185140"/>
                  </a:lnTo>
                  <a:lnTo>
                    <a:pt x="325882" y="1164081"/>
                  </a:lnTo>
                  <a:lnTo>
                    <a:pt x="280044" y="1142915"/>
                  </a:lnTo>
                  <a:lnTo>
                    <a:pt x="235675" y="1121609"/>
                  </a:lnTo>
                  <a:lnTo>
                    <a:pt x="193121" y="1100132"/>
                  </a:lnTo>
                  <a:lnTo>
                    <a:pt x="152726" y="1078449"/>
                  </a:lnTo>
                  <a:lnTo>
                    <a:pt x="113635" y="1043886"/>
                  </a:lnTo>
                  <a:lnTo>
                    <a:pt x="77391" y="1009053"/>
                  </a:lnTo>
                  <a:lnTo>
                    <a:pt x="59105" y="998031"/>
                  </a:lnTo>
                  <a:lnTo>
                    <a:pt x="39086" y="999930"/>
                  </a:lnTo>
                  <a:lnTo>
                    <a:pt x="27409" y="1013794"/>
                  </a:lnTo>
                  <a:lnTo>
                    <a:pt x="32953" y="1026026"/>
                  </a:lnTo>
                  <a:lnTo>
                    <a:pt x="70246" y="1060759"/>
                  </a:lnTo>
                  <a:lnTo>
                    <a:pt x="110417" y="1095220"/>
                  </a:lnTo>
                  <a:lnTo>
                    <a:pt x="153119" y="1129440"/>
                  </a:lnTo>
                  <a:lnTo>
                    <a:pt x="196805" y="1150810"/>
                  </a:lnTo>
                  <a:lnTo>
                    <a:pt x="242327" y="1172006"/>
                  </a:lnTo>
                  <a:lnTo>
                    <a:pt x="289338" y="1193061"/>
                  </a:lnTo>
                  <a:lnTo>
                    <a:pt x="337490" y="1214008"/>
                  </a:lnTo>
                  <a:lnTo>
                    <a:pt x="388999" y="1234636"/>
                  </a:lnTo>
                  <a:lnTo>
                    <a:pt x="440480" y="1242510"/>
                  </a:lnTo>
                  <a:close/>
                </a:path>
                <a:path w="3719194" h="1266190">
                  <a:moveTo>
                    <a:pt x="600122" y="1265638"/>
                  </a:moveTo>
                  <a:lnTo>
                    <a:pt x="802223" y="1246467"/>
                  </a:lnTo>
                  <a:lnTo>
                    <a:pt x="937878" y="1195329"/>
                  </a:lnTo>
                  <a:lnTo>
                    <a:pt x="980280" y="1165793"/>
                  </a:lnTo>
                  <a:lnTo>
                    <a:pt x="1022852" y="1148998"/>
                  </a:lnTo>
                  <a:lnTo>
                    <a:pt x="1063065" y="1119669"/>
                  </a:lnTo>
                  <a:lnTo>
                    <a:pt x="1099945" y="1090657"/>
                  </a:lnTo>
                  <a:lnTo>
                    <a:pt x="1135933" y="1061729"/>
                  </a:lnTo>
                  <a:lnTo>
                    <a:pt x="1170560" y="1032931"/>
                  </a:lnTo>
                  <a:lnTo>
                    <a:pt x="1203354" y="1004306"/>
                  </a:lnTo>
                  <a:lnTo>
                    <a:pt x="1232646" y="963256"/>
                  </a:lnTo>
                  <a:lnTo>
                    <a:pt x="1144297" y="971637"/>
                  </a:lnTo>
                  <a:lnTo>
                    <a:pt x="1126753" y="986058"/>
                  </a:lnTo>
                  <a:lnTo>
                    <a:pt x="1088427" y="1015207"/>
                  </a:lnTo>
                  <a:lnTo>
                    <a:pt x="1047150" y="1044637"/>
                  </a:lnTo>
                  <a:lnTo>
                    <a:pt x="1002815" y="1074356"/>
                  </a:lnTo>
                  <a:lnTo>
                    <a:pt x="908386" y="1108827"/>
                  </a:lnTo>
                  <a:lnTo>
                    <a:pt x="858810" y="1113530"/>
                  </a:lnTo>
                  <a:lnTo>
                    <a:pt x="810006" y="1130916"/>
                  </a:lnTo>
                  <a:lnTo>
                    <a:pt x="436823" y="1166314"/>
                  </a:lnTo>
                  <a:lnTo>
                    <a:pt x="537692" y="1182261"/>
                  </a:lnTo>
                  <a:lnTo>
                    <a:pt x="927193" y="1145314"/>
                  </a:lnTo>
                  <a:lnTo>
                    <a:pt x="881413" y="1162414"/>
                  </a:lnTo>
                  <a:lnTo>
                    <a:pt x="875258" y="1162998"/>
                  </a:lnTo>
                  <a:lnTo>
                    <a:pt x="823345" y="1193436"/>
                  </a:lnTo>
                  <a:lnTo>
                    <a:pt x="768149" y="1198671"/>
                  </a:lnTo>
                  <a:lnTo>
                    <a:pt x="713559" y="1216607"/>
                  </a:lnTo>
                  <a:lnTo>
                    <a:pt x="440480" y="1242510"/>
                  </a:lnTo>
                  <a:lnTo>
                    <a:pt x="600122" y="1265638"/>
                  </a:lnTo>
                  <a:close/>
                </a:path>
                <a:path w="3719194" h="1266190">
                  <a:moveTo>
                    <a:pt x="3705269" y="1034884"/>
                  </a:moveTo>
                  <a:lnTo>
                    <a:pt x="3718524" y="1033626"/>
                  </a:lnTo>
                  <a:lnTo>
                    <a:pt x="3718494" y="995358"/>
                  </a:lnTo>
                  <a:lnTo>
                    <a:pt x="3718494" y="995215"/>
                  </a:lnTo>
                  <a:lnTo>
                    <a:pt x="3686276" y="985657"/>
                  </a:lnTo>
                  <a:lnTo>
                    <a:pt x="3633968" y="965105"/>
                  </a:lnTo>
                  <a:lnTo>
                    <a:pt x="3583787" y="957108"/>
                  </a:lnTo>
                  <a:lnTo>
                    <a:pt x="3483520" y="915590"/>
                  </a:lnTo>
                  <a:lnTo>
                    <a:pt x="3433288" y="882084"/>
                  </a:lnTo>
                  <a:lnTo>
                    <a:pt x="3384891" y="861161"/>
                  </a:lnTo>
                  <a:lnTo>
                    <a:pt x="3374415" y="862155"/>
                  </a:lnTo>
                  <a:lnTo>
                    <a:pt x="3376125" y="849235"/>
                  </a:lnTo>
                  <a:lnTo>
                    <a:pt x="3378976" y="848965"/>
                  </a:lnTo>
                  <a:lnTo>
                    <a:pt x="3380519" y="836062"/>
                  </a:lnTo>
                  <a:lnTo>
                    <a:pt x="3263644" y="847148"/>
                  </a:lnTo>
                  <a:lnTo>
                    <a:pt x="3304776" y="868760"/>
                  </a:lnTo>
                  <a:lnTo>
                    <a:pt x="3293188" y="895373"/>
                  </a:lnTo>
                  <a:lnTo>
                    <a:pt x="3279533" y="909426"/>
                  </a:lnTo>
                  <a:lnTo>
                    <a:pt x="3356082" y="902165"/>
                  </a:lnTo>
                  <a:lnTo>
                    <a:pt x="3452411" y="944055"/>
                  </a:lnTo>
                  <a:lnTo>
                    <a:pt x="3551665" y="985669"/>
                  </a:lnTo>
                  <a:lnTo>
                    <a:pt x="3602452" y="1006365"/>
                  </a:lnTo>
                  <a:lnTo>
                    <a:pt x="3652845" y="1014342"/>
                  </a:lnTo>
                  <a:lnTo>
                    <a:pt x="3705269" y="1034884"/>
                  </a:lnTo>
                  <a:close/>
                </a:path>
                <a:path w="3719194" h="1266190">
                  <a:moveTo>
                    <a:pt x="2543572" y="1221619"/>
                  </a:moveTo>
                  <a:lnTo>
                    <a:pt x="2718930" y="1204985"/>
                  </a:lnTo>
                  <a:lnTo>
                    <a:pt x="2615217" y="1189309"/>
                  </a:lnTo>
                  <a:lnTo>
                    <a:pt x="2569236" y="1180913"/>
                  </a:lnTo>
                  <a:lnTo>
                    <a:pt x="2525829" y="1172274"/>
                  </a:lnTo>
                  <a:lnTo>
                    <a:pt x="2483578" y="1150767"/>
                  </a:lnTo>
                  <a:lnTo>
                    <a:pt x="2443466" y="1129058"/>
                  </a:lnTo>
                  <a:lnTo>
                    <a:pt x="2405277" y="1107167"/>
                  </a:lnTo>
                  <a:lnTo>
                    <a:pt x="2367593" y="1072470"/>
                  </a:lnTo>
                  <a:lnTo>
                    <a:pt x="2331399" y="1037632"/>
                  </a:lnTo>
                  <a:lnTo>
                    <a:pt x="2306267" y="1014502"/>
                  </a:lnTo>
                  <a:lnTo>
                    <a:pt x="2281804" y="991308"/>
                  </a:lnTo>
                  <a:lnTo>
                    <a:pt x="2258018" y="968051"/>
                  </a:lnTo>
                  <a:lnTo>
                    <a:pt x="2234915" y="944728"/>
                  </a:lnTo>
                  <a:lnTo>
                    <a:pt x="2157772" y="952046"/>
                  </a:lnTo>
                  <a:lnTo>
                    <a:pt x="2148322" y="965699"/>
                  </a:lnTo>
                  <a:lnTo>
                    <a:pt x="2126524" y="980524"/>
                  </a:lnTo>
                  <a:lnTo>
                    <a:pt x="2115328" y="994343"/>
                  </a:lnTo>
                  <a:lnTo>
                    <a:pt x="2208282" y="985525"/>
                  </a:lnTo>
                  <a:lnTo>
                    <a:pt x="2218904" y="997275"/>
                  </a:lnTo>
                  <a:lnTo>
                    <a:pt x="2229655" y="1009012"/>
                  </a:lnTo>
                  <a:lnTo>
                    <a:pt x="2288457" y="1067219"/>
                  </a:lnTo>
                  <a:lnTo>
                    <a:pt x="2326616" y="1101871"/>
                  </a:lnTo>
                  <a:lnTo>
                    <a:pt x="2365241" y="1123721"/>
                  </a:lnTo>
                  <a:lnTo>
                    <a:pt x="2407030" y="1158028"/>
                  </a:lnTo>
                  <a:lnTo>
                    <a:pt x="2449882" y="1179477"/>
                  </a:lnTo>
                  <a:lnTo>
                    <a:pt x="2495296" y="1200684"/>
                  </a:lnTo>
                  <a:lnTo>
                    <a:pt x="2543572" y="1221619"/>
                  </a:lnTo>
                  <a:close/>
                </a:path>
                <a:path w="3719194" h="1266190">
                  <a:moveTo>
                    <a:pt x="1795512" y="1216034"/>
                  </a:moveTo>
                  <a:lnTo>
                    <a:pt x="1892383" y="1206845"/>
                  </a:lnTo>
                  <a:lnTo>
                    <a:pt x="1985321" y="1172516"/>
                  </a:lnTo>
                  <a:lnTo>
                    <a:pt x="2029657" y="1155553"/>
                  </a:lnTo>
                  <a:lnTo>
                    <a:pt x="2070694" y="1126146"/>
                  </a:lnTo>
                  <a:lnTo>
                    <a:pt x="2109472" y="1096954"/>
                  </a:lnTo>
                  <a:lnTo>
                    <a:pt x="2144636" y="1055348"/>
                  </a:lnTo>
                  <a:lnTo>
                    <a:pt x="2178424" y="1026629"/>
                  </a:lnTo>
                  <a:lnTo>
                    <a:pt x="2208282" y="985525"/>
                  </a:lnTo>
                  <a:lnTo>
                    <a:pt x="2115328" y="994343"/>
                  </a:lnTo>
                  <a:lnTo>
                    <a:pt x="2104132" y="1008162"/>
                  </a:lnTo>
                  <a:lnTo>
                    <a:pt x="2078654" y="1023335"/>
                  </a:lnTo>
                  <a:lnTo>
                    <a:pt x="2033816" y="1053102"/>
                  </a:lnTo>
                  <a:lnTo>
                    <a:pt x="1884730" y="1105515"/>
                  </a:lnTo>
                  <a:lnTo>
                    <a:pt x="1624421" y="1130207"/>
                  </a:lnTo>
                  <a:lnTo>
                    <a:pt x="1722378" y="1146429"/>
                  </a:lnTo>
                  <a:lnTo>
                    <a:pt x="1972787" y="1122676"/>
                  </a:lnTo>
                  <a:lnTo>
                    <a:pt x="1965247" y="1136149"/>
                  </a:lnTo>
                  <a:lnTo>
                    <a:pt x="1947538" y="1137828"/>
                  </a:lnTo>
                  <a:lnTo>
                    <a:pt x="1901819" y="1154922"/>
                  </a:lnTo>
                  <a:lnTo>
                    <a:pt x="1600519" y="1183502"/>
                  </a:lnTo>
                  <a:lnTo>
                    <a:pt x="1795512" y="1216034"/>
                  </a:lnTo>
                  <a:close/>
                </a:path>
                <a:path w="3719194" h="1266190">
                  <a:moveTo>
                    <a:pt x="3248437" y="963403"/>
                  </a:moveTo>
                  <a:lnTo>
                    <a:pt x="3318006" y="956804"/>
                  </a:lnTo>
                  <a:lnTo>
                    <a:pt x="3347341" y="915751"/>
                  </a:lnTo>
                  <a:lnTo>
                    <a:pt x="3356082" y="902165"/>
                  </a:lnTo>
                  <a:lnTo>
                    <a:pt x="3279533" y="909426"/>
                  </a:lnTo>
                  <a:lnTo>
                    <a:pt x="3266118" y="936212"/>
                  </a:lnTo>
                  <a:lnTo>
                    <a:pt x="3250453" y="950455"/>
                  </a:lnTo>
                  <a:lnTo>
                    <a:pt x="3248437" y="963403"/>
                  </a:lnTo>
                  <a:close/>
                </a:path>
                <a:path w="3719194" h="1266190">
                  <a:moveTo>
                    <a:pt x="875258" y="1162998"/>
                  </a:moveTo>
                  <a:lnTo>
                    <a:pt x="881413" y="1162414"/>
                  </a:lnTo>
                  <a:lnTo>
                    <a:pt x="927193" y="1145314"/>
                  </a:lnTo>
                  <a:lnTo>
                    <a:pt x="875258" y="1162998"/>
                  </a:lnTo>
                  <a:close/>
                </a:path>
                <a:path w="3719194" h="1266190">
                  <a:moveTo>
                    <a:pt x="589203" y="1190131"/>
                  </a:moveTo>
                  <a:lnTo>
                    <a:pt x="875258" y="1162998"/>
                  </a:lnTo>
                  <a:lnTo>
                    <a:pt x="927193" y="1145314"/>
                  </a:lnTo>
                  <a:lnTo>
                    <a:pt x="537692" y="1182261"/>
                  </a:lnTo>
                  <a:lnTo>
                    <a:pt x="589203" y="1190131"/>
                  </a:lnTo>
                  <a:close/>
                </a:path>
                <a:path w="3719194" h="1266190">
                  <a:moveTo>
                    <a:pt x="692570" y="1193084"/>
                  </a:moveTo>
                  <a:lnTo>
                    <a:pt x="740061" y="1188579"/>
                  </a:lnTo>
                  <a:lnTo>
                    <a:pt x="786478" y="1171419"/>
                  </a:lnTo>
                  <a:lnTo>
                    <a:pt x="640070" y="1185306"/>
                  </a:lnTo>
                  <a:lnTo>
                    <a:pt x="692570" y="1193084"/>
                  </a:lnTo>
                  <a:close/>
                </a:path>
                <a:path w="3719194" h="1266190">
                  <a:moveTo>
                    <a:pt x="1600519" y="1183502"/>
                  </a:moveTo>
                  <a:lnTo>
                    <a:pt x="1757677" y="1168595"/>
                  </a:lnTo>
                  <a:lnTo>
                    <a:pt x="1663613" y="1152003"/>
                  </a:lnTo>
                  <a:lnTo>
                    <a:pt x="1573916" y="1134997"/>
                  </a:lnTo>
                  <a:lnTo>
                    <a:pt x="1529672" y="1113680"/>
                  </a:lnTo>
                  <a:lnTo>
                    <a:pt x="1462962" y="1120008"/>
                  </a:lnTo>
                  <a:lnTo>
                    <a:pt x="1507062" y="1141339"/>
                  </a:lnTo>
                  <a:lnTo>
                    <a:pt x="1553011" y="1162494"/>
                  </a:lnTo>
                  <a:lnTo>
                    <a:pt x="1600519" y="1183502"/>
                  </a:lnTo>
                  <a:close/>
                </a:path>
                <a:path w="3719194" h="1266190">
                  <a:moveTo>
                    <a:pt x="2745157" y="1253525"/>
                  </a:moveTo>
                  <a:lnTo>
                    <a:pt x="2846611" y="1243902"/>
                  </a:lnTo>
                  <a:lnTo>
                    <a:pt x="2946042" y="1208956"/>
                  </a:lnTo>
                  <a:lnTo>
                    <a:pt x="2996558" y="1204165"/>
                  </a:lnTo>
                  <a:lnTo>
                    <a:pt x="3043717" y="1174177"/>
                  </a:lnTo>
                  <a:lnTo>
                    <a:pt x="3090865" y="1156948"/>
                  </a:lnTo>
                  <a:lnTo>
                    <a:pt x="3135351" y="1127214"/>
                  </a:lnTo>
                  <a:lnTo>
                    <a:pt x="3178121" y="1097643"/>
                  </a:lnTo>
                  <a:lnTo>
                    <a:pt x="3218922" y="1068259"/>
                  </a:lnTo>
                  <a:lnTo>
                    <a:pt x="3243310" y="1040432"/>
                  </a:lnTo>
                  <a:lnTo>
                    <a:pt x="3266879" y="1012682"/>
                  </a:lnTo>
                  <a:lnTo>
                    <a:pt x="3290493" y="997685"/>
                  </a:lnTo>
                  <a:lnTo>
                    <a:pt x="3311419" y="970186"/>
                  </a:lnTo>
                  <a:lnTo>
                    <a:pt x="3312817" y="957297"/>
                  </a:lnTo>
                  <a:lnTo>
                    <a:pt x="3241722" y="964040"/>
                  </a:lnTo>
                  <a:lnTo>
                    <a:pt x="3205015" y="1005793"/>
                  </a:lnTo>
                  <a:lnTo>
                    <a:pt x="3163618" y="1035234"/>
                  </a:lnTo>
                  <a:lnTo>
                    <a:pt x="3119137" y="1064967"/>
                  </a:lnTo>
                  <a:lnTo>
                    <a:pt x="3071977" y="1094955"/>
                  </a:lnTo>
                  <a:lnTo>
                    <a:pt x="2982374" y="1128968"/>
                  </a:lnTo>
                  <a:lnTo>
                    <a:pt x="2629553" y="1162435"/>
                  </a:lnTo>
                  <a:lnTo>
                    <a:pt x="2775036" y="1186906"/>
                  </a:lnTo>
                  <a:lnTo>
                    <a:pt x="2922615" y="1172907"/>
                  </a:lnTo>
                  <a:lnTo>
                    <a:pt x="2873015" y="1190369"/>
                  </a:lnTo>
                  <a:lnTo>
                    <a:pt x="2543572" y="1221619"/>
                  </a:lnTo>
                  <a:lnTo>
                    <a:pt x="2745157" y="1253525"/>
                  </a:lnTo>
                  <a:close/>
                </a:path>
                <a:path w="3719194" h="1266190">
                  <a:moveTo>
                    <a:pt x="1772109" y="1154469"/>
                  </a:moveTo>
                  <a:lnTo>
                    <a:pt x="1934735" y="1139043"/>
                  </a:lnTo>
                  <a:lnTo>
                    <a:pt x="1949619" y="1124874"/>
                  </a:lnTo>
                  <a:lnTo>
                    <a:pt x="1722378" y="1146429"/>
                  </a:lnTo>
                  <a:lnTo>
                    <a:pt x="1772109" y="1154469"/>
                  </a:lnTo>
                  <a:close/>
                </a:path>
                <a:path w="3719194" h="1266190">
                  <a:moveTo>
                    <a:pt x="3718860" y="995323"/>
                  </a:moveTo>
                  <a:lnTo>
                    <a:pt x="3719178" y="982536"/>
                  </a:lnTo>
                  <a:lnTo>
                    <a:pt x="3718484" y="982198"/>
                  </a:lnTo>
                  <a:lnTo>
                    <a:pt x="3718494" y="995215"/>
                  </a:lnTo>
                  <a:lnTo>
                    <a:pt x="3718860" y="995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42759" y="6891834"/>
            <a:ext cx="1082675" cy="1766570"/>
          </a:xfrm>
          <a:custGeom>
            <a:avLst/>
            <a:gdLst/>
            <a:ahLst/>
            <a:cxnLst/>
            <a:rect l="l" t="t" r="r" b="b"/>
            <a:pathLst>
              <a:path w="1082675" h="1766570">
                <a:moveTo>
                  <a:pt x="300413" y="313412"/>
                </a:moveTo>
                <a:lnTo>
                  <a:pt x="189812" y="584388"/>
                </a:lnTo>
                <a:lnTo>
                  <a:pt x="194705" y="538791"/>
                </a:lnTo>
                <a:lnTo>
                  <a:pt x="262402" y="372933"/>
                </a:lnTo>
                <a:lnTo>
                  <a:pt x="213521" y="358262"/>
                </a:lnTo>
                <a:lnTo>
                  <a:pt x="177514" y="345659"/>
                </a:lnTo>
                <a:lnTo>
                  <a:pt x="131465" y="324051"/>
                </a:lnTo>
                <a:lnTo>
                  <a:pt x="87735" y="296760"/>
                </a:lnTo>
                <a:lnTo>
                  <a:pt x="46927" y="262313"/>
                </a:lnTo>
                <a:lnTo>
                  <a:pt x="21400" y="224032"/>
                </a:lnTo>
                <a:lnTo>
                  <a:pt x="0" y="175642"/>
                </a:lnTo>
                <a:lnTo>
                  <a:pt x="53255" y="145986"/>
                </a:lnTo>
                <a:lnTo>
                  <a:pt x="87284" y="197045"/>
                </a:lnTo>
                <a:lnTo>
                  <a:pt x="114360" y="231529"/>
                </a:lnTo>
                <a:lnTo>
                  <a:pt x="157134" y="261161"/>
                </a:lnTo>
                <a:lnTo>
                  <a:pt x="202979" y="283269"/>
                </a:lnTo>
                <a:lnTo>
                  <a:pt x="251028" y="299977"/>
                </a:lnTo>
                <a:lnTo>
                  <a:pt x="300413" y="313412"/>
                </a:lnTo>
                <a:close/>
              </a:path>
              <a:path w="1082675" h="1766570">
                <a:moveTo>
                  <a:pt x="522992" y="843521"/>
                </a:moveTo>
                <a:lnTo>
                  <a:pt x="411816" y="1115905"/>
                </a:lnTo>
                <a:lnTo>
                  <a:pt x="416825" y="1070026"/>
                </a:lnTo>
                <a:lnTo>
                  <a:pt x="485013" y="902964"/>
                </a:lnTo>
                <a:lnTo>
                  <a:pt x="436150" y="888251"/>
                </a:lnTo>
                <a:lnTo>
                  <a:pt x="400060" y="875851"/>
                </a:lnTo>
                <a:lnTo>
                  <a:pt x="353743" y="854899"/>
                </a:lnTo>
                <a:lnTo>
                  <a:pt x="321232" y="833729"/>
                </a:lnTo>
                <a:lnTo>
                  <a:pt x="279528" y="801476"/>
                </a:lnTo>
                <a:lnTo>
                  <a:pt x="279177" y="802336"/>
                </a:lnTo>
                <a:lnTo>
                  <a:pt x="271698" y="787052"/>
                </a:lnTo>
                <a:lnTo>
                  <a:pt x="252736" y="766294"/>
                </a:lnTo>
                <a:lnTo>
                  <a:pt x="234321" y="744198"/>
                </a:lnTo>
                <a:lnTo>
                  <a:pt x="228210" y="725562"/>
                </a:lnTo>
                <a:lnTo>
                  <a:pt x="222645" y="705588"/>
                </a:lnTo>
                <a:lnTo>
                  <a:pt x="205797" y="679652"/>
                </a:lnTo>
                <a:lnTo>
                  <a:pt x="201111" y="657527"/>
                </a:lnTo>
                <a:lnTo>
                  <a:pt x="196827" y="634414"/>
                </a:lnTo>
                <a:lnTo>
                  <a:pt x="192947" y="610314"/>
                </a:lnTo>
                <a:lnTo>
                  <a:pt x="189460" y="585248"/>
                </a:lnTo>
                <a:lnTo>
                  <a:pt x="357810" y="172789"/>
                </a:lnTo>
                <a:lnTo>
                  <a:pt x="363605" y="124983"/>
                </a:lnTo>
                <a:lnTo>
                  <a:pt x="368675" y="78955"/>
                </a:lnTo>
                <a:lnTo>
                  <a:pt x="349540" y="25013"/>
                </a:lnTo>
                <a:lnTo>
                  <a:pt x="414618" y="0"/>
                </a:lnTo>
                <a:lnTo>
                  <a:pt x="421632" y="50031"/>
                </a:lnTo>
                <a:lnTo>
                  <a:pt x="439811" y="106314"/>
                </a:lnTo>
                <a:lnTo>
                  <a:pt x="256998" y="554210"/>
                </a:lnTo>
                <a:lnTo>
                  <a:pt x="305840" y="535367"/>
                </a:lnTo>
                <a:lnTo>
                  <a:pt x="264646" y="636292"/>
                </a:lnTo>
                <a:lnTo>
                  <a:pt x="273402" y="648447"/>
                </a:lnTo>
                <a:lnTo>
                  <a:pt x="268995" y="659245"/>
                </a:lnTo>
                <a:lnTo>
                  <a:pt x="279124" y="668035"/>
                </a:lnTo>
                <a:lnTo>
                  <a:pt x="277432" y="672183"/>
                </a:lnTo>
                <a:lnTo>
                  <a:pt x="286060" y="684650"/>
                </a:lnTo>
                <a:lnTo>
                  <a:pt x="283186" y="691693"/>
                </a:lnTo>
                <a:lnTo>
                  <a:pt x="292517" y="702439"/>
                </a:lnTo>
                <a:lnTo>
                  <a:pt x="291175" y="705725"/>
                </a:lnTo>
                <a:lnTo>
                  <a:pt x="300762" y="715845"/>
                </a:lnTo>
                <a:lnTo>
                  <a:pt x="299101" y="719914"/>
                </a:lnTo>
                <a:lnTo>
                  <a:pt x="398553" y="677899"/>
                </a:lnTo>
                <a:lnTo>
                  <a:pt x="358377" y="776332"/>
                </a:lnTo>
                <a:lnTo>
                  <a:pt x="390858" y="797574"/>
                </a:lnTo>
                <a:lnTo>
                  <a:pt x="425645" y="813167"/>
                </a:lnTo>
                <a:lnTo>
                  <a:pt x="473830" y="829540"/>
                </a:lnTo>
                <a:lnTo>
                  <a:pt x="522992" y="843521"/>
                </a:lnTo>
                <a:close/>
              </a:path>
              <a:path w="1082675" h="1766570">
                <a:moveTo>
                  <a:pt x="245459" y="414445"/>
                </a:moveTo>
                <a:lnTo>
                  <a:pt x="211538" y="497550"/>
                </a:lnTo>
                <a:lnTo>
                  <a:pt x="216722" y="451243"/>
                </a:lnTo>
                <a:lnTo>
                  <a:pt x="245459" y="414445"/>
                </a:lnTo>
                <a:close/>
              </a:path>
              <a:path w="1082675" h="1766570">
                <a:moveTo>
                  <a:pt x="526826" y="397234"/>
                </a:moveTo>
                <a:lnTo>
                  <a:pt x="501208" y="459998"/>
                </a:lnTo>
                <a:lnTo>
                  <a:pt x="456969" y="433956"/>
                </a:lnTo>
                <a:lnTo>
                  <a:pt x="422182" y="418363"/>
                </a:lnTo>
                <a:lnTo>
                  <a:pt x="373996" y="401990"/>
                </a:lnTo>
                <a:lnTo>
                  <a:pt x="324834" y="388009"/>
                </a:lnTo>
                <a:lnTo>
                  <a:pt x="439811" y="106314"/>
                </a:lnTo>
                <a:lnTo>
                  <a:pt x="434046" y="154045"/>
                </a:lnTo>
                <a:lnTo>
                  <a:pt x="363005" y="328097"/>
                </a:lnTo>
                <a:lnTo>
                  <a:pt x="411832" y="342898"/>
                </a:lnTo>
                <a:lnTo>
                  <a:pt x="447923" y="355296"/>
                </a:lnTo>
                <a:lnTo>
                  <a:pt x="494269" y="376178"/>
                </a:lnTo>
                <a:lnTo>
                  <a:pt x="526826" y="397234"/>
                </a:lnTo>
                <a:close/>
              </a:path>
              <a:path w="1082675" h="1766570">
                <a:moveTo>
                  <a:pt x="428021" y="202415"/>
                </a:moveTo>
                <a:lnTo>
                  <a:pt x="392334" y="289847"/>
                </a:lnTo>
                <a:lnTo>
                  <a:pt x="363005" y="328097"/>
                </a:lnTo>
                <a:lnTo>
                  <a:pt x="434046" y="154045"/>
                </a:lnTo>
                <a:lnTo>
                  <a:pt x="428021" y="202415"/>
                </a:lnTo>
                <a:close/>
              </a:path>
              <a:path w="1082675" h="1766570">
                <a:moveTo>
                  <a:pt x="619640" y="505911"/>
                </a:moveTo>
                <a:lnTo>
                  <a:pt x="586342" y="587491"/>
                </a:lnTo>
                <a:lnTo>
                  <a:pt x="576149" y="578858"/>
                </a:lnTo>
                <a:lnTo>
                  <a:pt x="580556" y="568059"/>
                </a:lnTo>
                <a:lnTo>
                  <a:pt x="570427" y="559270"/>
                </a:lnTo>
                <a:lnTo>
                  <a:pt x="563300" y="543124"/>
                </a:lnTo>
                <a:lnTo>
                  <a:pt x="565791" y="537021"/>
                </a:lnTo>
                <a:lnTo>
                  <a:pt x="555406" y="528857"/>
                </a:lnTo>
                <a:lnTo>
                  <a:pt x="557961" y="522597"/>
                </a:lnTo>
                <a:lnTo>
                  <a:pt x="547161" y="515450"/>
                </a:lnTo>
                <a:lnTo>
                  <a:pt x="548853" y="511303"/>
                </a:lnTo>
                <a:lnTo>
                  <a:pt x="267265" y="629876"/>
                </a:lnTo>
                <a:lnTo>
                  <a:pt x="305840" y="535367"/>
                </a:lnTo>
                <a:lnTo>
                  <a:pt x="501208" y="459998"/>
                </a:lnTo>
                <a:lnTo>
                  <a:pt x="526826" y="397234"/>
                </a:lnTo>
                <a:lnTo>
                  <a:pt x="568586" y="429350"/>
                </a:lnTo>
                <a:lnTo>
                  <a:pt x="568650" y="429194"/>
                </a:lnTo>
                <a:lnTo>
                  <a:pt x="587919" y="449200"/>
                </a:lnTo>
                <a:lnTo>
                  <a:pt x="595144" y="465105"/>
                </a:lnTo>
                <a:lnTo>
                  <a:pt x="613556" y="487208"/>
                </a:lnTo>
                <a:lnTo>
                  <a:pt x="619640" y="505911"/>
                </a:lnTo>
                <a:close/>
              </a:path>
              <a:path w="1082675" h="1766570">
                <a:moveTo>
                  <a:pt x="842183" y="1036108"/>
                </a:moveTo>
                <a:lnTo>
                  <a:pt x="808921" y="1117601"/>
                </a:lnTo>
                <a:lnTo>
                  <a:pt x="798792" y="1108811"/>
                </a:lnTo>
                <a:lnTo>
                  <a:pt x="803231" y="1097934"/>
                </a:lnTo>
                <a:lnTo>
                  <a:pt x="793102" y="1089144"/>
                </a:lnTo>
                <a:lnTo>
                  <a:pt x="796232" y="1081476"/>
                </a:lnTo>
                <a:lnTo>
                  <a:pt x="785911" y="1073155"/>
                </a:lnTo>
                <a:lnTo>
                  <a:pt x="788338" y="1067208"/>
                </a:lnTo>
                <a:lnTo>
                  <a:pt x="779263" y="1055836"/>
                </a:lnTo>
                <a:lnTo>
                  <a:pt x="780476" y="1052863"/>
                </a:lnTo>
                <a:lnTo>
                  <a:pt x="769548" y="1046029"/>
                </a:lnTo>
                <a:lnTo>
                  <a:pt x="771081" y="1042273"/>
                </a:lnTo>
                <a:lnTo>
                  <a:pt x="489365" y="1161159"/>
                </a:lnTo>
                <a:lnTo>
                  <a:pt x="451982" y="1252750"/>
                </a:lnTo>
                <a:lnTo>
                  <a:pt x="442655" y="1241994"/>
                </a:lnTo>
                <a:lnTo>
                  <a:pt x="445158" y="1235861"/>
                </a:lnTo>
                <a:lnTo>
                  <a:pt x="428167" y="1210276"/>
                </a:lnTo>
                <a:lnTo>
                  <a:pt x="423337" y="1188501"/>
                </a:lnTo>
                <a:lnTo>
                  <a:pt x="418910" y="1165739"/>
                </a:lnTo>
                <a:lnTo>
                  <a:pt x="414887" y="1141988"/>
                </a:lnTo>
                <a:lnTo>
                  <a:pt x="411465" y="1116766"/>
                </a:lnTo>
                <a:lnTo>
                  <a:pt x="591020" y="676851"/>
                </a:lnTo>
                <a:lnTo>
                  <a:pt x="358377" y="776332"/>
                </a:lnTo>
                <a:lnTo>
                  <a:pt x="398553" y="677899"/>
                </a:lnTo>
                <a:lnTo>
                  <a:pt x="580881" y="600872"/>
                </a:lnTo>
                <a:lnTo>
                  <a:pt x="619640" y="505911"/>
                </a:lnTo>
                <a:lnTo>
                  <a:pt x="642098" y="551710"/>
                </a:lnTo>
                <a:lnTo>
                  <a:pt x="651242" y="596521"/>
                </a:lnTo>
                <a:lnTo>
                  <a:pt x="658654" y="645578"/>
                </a:lnTo>
                <a:lnTo>
                  <a:pt x="478875" y="1086040"/>
                </a:lnTo>
                <a:lnTo>
                  <a:pt x="723628" y="990498"/>
                </a:lnTo>
                <a:lnTo>
                  <a:pt x="749108" y="928072"/>
                </a:lnTo>
                <a:lnTo>
                  <a:pt x="790718" y="960555"/>
                </a:lnTo>
                <a:lnTo>
                  <a:pt x="791070" y="959694"/>
                </a:lnTo>
                <a:lnTo>
                  <a:pt x="810211" y="980013"/>
                </a:lnTo>
                <a:lnTo>
                  <a:pt x="817496" y="995771"/>
                </a:lnTo>
                <a:lnTo>
                  <a:pt x="835993" y="1017669"/>
                </a:lnTo>
                <a:lnTo>
                  <a:pt x="842183" y="1036108"/>
                </a:lnTo>
                <a:close/>
              </a:path>
              <a:path w="1082675" h="1766570">
                <a:moveTo>
                  <a:pt x="467939" y="944795"/>
                </a:moveTo>
                <a:lnTo>
                  <a:pt x="433775" y="1028499"/>
                </a:lnTo>
                <a:lnTo>
                  <a:pt x="439078" y="981899"/>
                </a:lnTo>
                <a:lnTo>
                  <a:pt x="467939" y="944795"/>
                </a:lnTo>
                <a:close/>
              </a:path>
              <a:path w="1082675" h="1766570">
                <a:moveTo>
                  <a:pt x="749108" y="928072"/>
                </a:moveTo>
                <a:lnTo>
                  <a:pt x="723628" y="990498"/>
                </a:lnTo>
                <a:lnTo>
                  <a:pt x="679508" y="964165"/>
                </a:lnTo>
                <a:lnTo>
                  <a:pt x="644765" y="948463"/>
                </a:lnTo>
                <a:lnTo>
                  <a:pt x="596582" y="932084"/>
                </a:lnTo>
                <a:lnTo>
                  <a:pt x="547413" y="918118"/>
                </a:lnTo>
                <a:lnTo>
                  <a:pt x="658270" y="646517"/>
                </a:lnTo>
                <a:lnTo>
                  <a:pt x="653338" y="692208"/>
                </a:lnTo>
                <a:lnTo>
                  <a:pt x="585457" y="858519"/>
                </a:lnTo>
                <a:lnTo>
                  <a:pt x="634303" y="873274"/>
                </a:lnTo>
                <a:lnTo>
                  <a:pt x="670373" y="885724"/>
                </a:lnTo>
                <a:lnTo>
                  <a:pt x="716656" y="906758"/>
                </a:lnTo>
                <a:lnTo>
                  <a:pt x="749108" y="928072"/>
                </a:lnTo>
                <a:close/>
              </a:path>
              <a:path w="1082675" h="1766570">
                <a:moveTo>
                  <a:pt x="648223" y="738347"/>
                </a:moveTo>
                <a:lnTo>
                  <a:pt x="614212" y="821675"/>
                </a:lnTo>
                <a:lnTo>
                  <a:pt x="585457" y="858519"/>
                </a:lnTo>
                <a:lnTo>
                  <a:pt x="653338" y="692208"/>
                </a:lnTo>
                <a:lnTo>
                  <a:pt x="648223" y="738347"/>
                </a:lnTo>
                <a:close/>
              </a:path>
              <a:path w="1082675" h="1766570">
                <a:moveTo>
                  <a:pt x="721057" y="1736157"/>
                </a:moveTo>
                <a:lnTo>
                  <a:pt x="667706" y="1766048"/>
                </a:lnTo>
                <a:lnTo>
                  <a:pt x="648934" y="1711217"/>
                </a:lnTo>
                <a:lnTo>
                  <a:pt x="642513" y="1659733"/>
                </a:lnTo>
                <a:lnTo>
                  <a:pt x="636520" y="1607204"/>
                </a:lnTo>
                <a:lnTo>
                  <a:pt x="707560" y="1433152"/>
                </a:lnTo>
                <a:lnTo>
                  <a:pt x="658347" y="1419297"/>
                </a:lnTo>
                <a:lnTo>
                  <a:pt x="599169" y="1396248"/>
                </a:lnTo>
                <a:lnTo>
                  <a:pt x="554510" y="1371235"/>
                </a:lnTo>
                <a:lnTo>
                  <a:pt x="513578" y="1337088"/>
                </a:lnTo>
                <a:lnTo>
                  <a:pt x="501501" y="1333072"/>
                </a:lnTo>
                <a:lnTo>
                  <a:pt x="493830" y="1318257"/>
                </a:lnTo>
                <a:lnTo>
                  <a:pt x="484772" y="1306843"/>
                </a:lnTo>
                <a:lnTo>
                  <a:pt x="475963" y="1294818"/>
                </a:lnTo>
                <a:lnTo>
                  <a:pt x="467403" y="1282181"/>
                </a:lnTo>
                <a:lnTo>
                  <a:pt x="459093" y="1268934"/>
                </a:lnTo>
                <a:lnTo>
                  <a:pt x="449623" y="1258530"/>
                </a:lnTo>
                <a:lnTo>
                  <a:pt x="485661" y="1170236"/>
                </a:lnTo>
                <a:lnTo>
                  <a:pt x="495790" y="1179026"/>
                </a:lnTo>
                <a:lnTo>
                  <a:pt x="491415" y="1189746"/>
                </a:lnTo>
                <a:lnTo>
                  <a:pt x="501608" y="1198379"/>
                </a:lnTo>
                <a:lnTo>
                  <a:pt x="500107" y="1202057"/>
                </a:lnTo>
                <a:lnTo>
                  <a:pt x="508607" y="1214838"/>
                </a:lnTo>
                <a:lnTo>
                  <a:pt x="505669" y="1222037"/>
                </a:lnTo>
                <a:lnTo>
                  <a:pt x="516342" y="1229496"/>
                </a:lnTo>
                <a:lnTo>
                  <a:pt x="513723" y="1235913"/>
                </a:lnTo>
                <a:lnTo>
                  <a:pt x="524267" y="1243685"/>
                </a:lnTo>
                <a:lnTo>
                  <a:pt x="521329" y="1250884"/>
                </a:lnTo>
                <a:lnTo>
                  <a:pt x="620736" y="1208980"/>
                </a:lnTo>
                <a:lnTo>
                  <a:pt x="580956" y="1306441"/>
                </a:lnTo>
                <a:lnTo>
                  <a:pt x="613451" y="1327650"/>
                </a:lnTo>
                <a:lnTo>
                  <a:pt x="659994" y="1348046"/>
                </a:lnTo>
                <a:lnTo>
                  <a:pt x="696414" y="1359638"/>
                </a:lnTo>
                <a:lnTo>
                  <a:pt x="745572" y="1373631"/>
                </a:lnTo>
                <a:lnTo>
                  <a:pt x="865738" y="1079222"/>
                </a:lnTo>
                <a:lnTo>
                  <a:pt x="871576" y="1098524"/>
                </a:lnTo>
                <a:lnTo>
                  <a:pt x="877102" y="1118594"/>
                </a:lnTo>
                <a:lnTo>
                  <a:pt x="882314" y="1139432"/>
                </a:lnTo>
                <a:lnTo>
                  <a:pt x="877012" y="1152421"/>
                </a:lnTo>
                <a:lnTo>
                  <a:pt x="880530" y="1177409"/>
                </a:lnTo>
                <a:lnTo>
                  <a:pt x="712680" y="1588645"/>
                </a:lnTo>
                <a:lnTo>
                  <a:pt x="706900" y="1636413"/>
                </a:lnTo>
                <a:lnTo>
                  <a:pt x="713620" y="1687163"/>
                </a:lnTo>
                <a:lnTo>
                  <a:pt x="721057" y="1736157"/>
                </a:lnTo>
                <a:close/>
              </a:path>
              <a:path w="1082675" h="1766570">
                <a:moveTo>
                  <a:pt x="865738" y="1079222"/>
                </a:moveTo>
                <a:lnTo>
                  <a:pt x="813089" y="1208213"/>
                </a:lnTo>
                <a:lnTo>
                  <a:pt x="580956" y="1306441"/>
                </a:lnTo>
                <a:lnTo>
                  <a:pt x="620736" y="1208980"/>
                </a:lnTo>
                <a:lnTo>
                  <a:pt x="802981" y="1132155"/>
                </a:lnTo>
                <a:lnTo>
                  <a:pt x="842183" y="1036108"/>
                </a:lnTo>
                <a:lnTo>
                  <a:pt x="859585" y="1060688"/>
                </a:lnTo>
                <a:lnTo>
                  <a:pt x="865738" y="1079222"/>
                </a:lnTo>
                <a:close/>
              </a:path>
              <a:path w="1082675" h="1766570">
                <a:moveTo>
                  <a:pt x="689990" y="1476201"/>
                </a:moveTo>
                <a:lnTo>
                  <a:pt x="654303" y="1563633"/>
                </a:lnTo>
                <a:lnTo>
                  <a:pt x="660424" y="1515031"/>
                </a:lnTo>
                <a:lnTo>
                  <a:pt x="689990" y="1476201"/>
                </a:lnTo>
                <a:close/>
              </a:path>
              <a:path w="1082675" h="1766570">
                <a:moveTo>
                  <a:pt x="1082197" y="1590719"/>
                </a:moveTo>
                <a:lnTo>
                  <a:pt x="1017087" y="1615810"/>
                </a:lnTo>
                <a:lnTo>
                  <a:pt x="994866" y="1569430"/>
                </a:lnTo>
                <a:lnTo>
                  <a:pt x="956077" y="1530035"/>
                </a:lnTo>
                <a:lnTo>
                  <a:pt x="913336" y="1500322"/>
                </a:lnTo>
                <a:lnTo>
                  <a:pt x="879261" y="1482985"/>
                </a:lnTo>
                <a:lnTo>
                  <a:pt x="831193" y="1466321"/>
                </a:lnTo>
                <a:lnTo>
                  <a:pt x="769993" y="1448228"/>
                </a:lnTo>
                <a:lnTo>
                  <a:pt x="880211" y="1178191"/>
                </a:lnTo>
                <a:lnTo>
                  <a:pt x="871205" y="1233862"/>
                </a:lnTo>
                <a:lnTo>
                  <a:pt x="808004" y="1388706"/>
                </a:lnTo>
                <a:lnTo>
                  <a:pt x="856888" y="1403369"/>
                </a:lnTo>
                <a:lnTo>
                  <a:pt x="904662" y="1420751"/>
                </a:lnTo>
                <a:lnTo>
                  <a:pt x="938963" y="1437534"/>
                </a:lnTo>
                <a:lnTo>
                  <a:pt x="982703" y="1464799"/>
                </a:lnTo>
                <a:lnTo>
                  <a:pt x="1023519" y="1499230"/>
                </a:lnTo>
                <a:lnTo>
                  <a:pt x="1049046" y="1537509"/>
                </a:lnTo>
                <a:lnTo>
                  <a:pt x="1082197" y="1590719"/>
                </a:lnTo>
                <a:close/>
              </a:path>
              <a:path w="1082675" h="1766570">
                <a:moveTo>
                  <a:pt x="861960" y="1290120"/>
                </a:moveTo>
                <a:lnTo>
                  <a:pt x="840849" y="1341842"/>
                </a:lnTo>
                <a:lnTo>
                  <a:pt x="808004" y="1388706"/>
                </a:lnTo>
                <a:lnTo>
                  <a:pt x="871205" y="1233862"/>
                </a:lnTo>
                <a:lnTo>
                  <a:pt x="861960" y="1290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2766" y="8158525"/>
            <a:ext cx="2225675" cy="2128520"/>
          </a:xfrm>
          <a:custGeom>
            <a:avLst/>
            <a:gdLst/>
            <a:ahLst/>
            <a:cxnLst/>
            <a:rect l="l" t="t" r="r" b="b"/>
            <a:pathLst>
              <a:path w="2225675" h="2128520">
                <a:moveTo>
                  <a:pt x="2225233" y="298791"/>
                </a:moveTo>
                <a:lnTo>
                  <a:pt x="2225233" y="263256"/>
                </a:lnTo>
                <a:lnTo>
                  <a:pt x="2102957" y="0"/>
                </a:lnTo>
                <a:lnTo>
                  <a:pt x="2060663" y="19520"/>
                </a:lnTo>
                <a:lnTo>
                  <a:pt x="2095449" y="19520"/>
                </a:lnTo>
                <a:lnTo>
                  <a:pt x="2225233" y="298791"/>
                </a:lnTo>
                <a:close/>
              </a:path>
              <a:path w="2225675" h="2128520">
                <a:moveTo>
                  <a:pt x="2225233" y="646198"/>
                </a:moveTo>
                <a:lnTo>
                  <a:pt x="2225233" y="609706"/>
                </a:lnTo>
                <a:lnTo>
                  <a:pt x="1976825" y="75078"/>
                </a:lnTo>
                <a:lnTo>
                  <a:pt x="2095449" y="19520"/>
                </a:lnTo>
                <a:lnTo>
                  <a:pt x="2060663" y="19520"/>
                </a:lnTo>
                <a:lnTo>
                  <a:pt x="1956553" y="67570"/>
                </a:lnTo>
                <a:lnTo>
                  <a:pt x="1959557" y="74327"/>
                </a:lnTo>
                <a:lnTo>
                  <a:pt x="2225233" y="646198"/>
                </a:lnTo>
                <a:close/>
              </a:path>
              <a:path w="2225675" h="2128520">
                <a:moveTo>
                  <a:pt x="2225233" y="1226127"/>
                </a:moveTo>
                <a:lnTo>
                  <a:pt x="2225233" y="1204806"/>
                </a:lnTo>
                <a:lnTo>
                  <a:pt x="1181740" y="96851"/>
                </a:lnTo>
                <a:lnTo>
                  <a:pt x="1159431" y="117873"/>
                </a:lnTo>
                <a:lnTo>
                  <a:pt x="1181741" y="117873"/>
                </a:lnTo>
                <a:lnTo>
                  <a:pt x="2225233" y="1226127"/>
                </a:lnTo>
                <a:close/>
              </a:path>
              <a:path w="2225675" h="2128520">
                <a:moveTo>
                  <a:pt x="2225233" y="1439346"/>
                </a:moveTo>
                <a:lnTo>
                  <a:pt x="2225233" y="1417368"/>
                </a:lnTo>
                <a:lnTo>
                  <a:pt x="1086390" y="207968"/>
                </a:lnTo>
                <a:lnTo>
                  <a:pt x="1181741" y="117873"/>
                </a:lnTo>
                <a:lnTo>
                  <a:pt x="1159431" y="117873"/>
                </a:lnTo>
                <a:lnTo>
                  <a:pt x="1064617" y="207217"/>
                </a:lnTo>
                <a:lnTo>
                  <a:pt x="1069873" y="212472"/>
                </a:lnTo>
                <a:lnTo>
                  <a:pt x="2225233" y="1439346"/>
                </a:lnTo>
                <a:close/>
              </a:path>
              <a:path w="2225675" h="2128520">
                <a:moveTo>
                  <a:pt x="2225233" y="1602902"/>
                </a:moveTo>
                <a:lnTo>
                  <a:pt x="2225233" y="1585220"/>
                </a:lnTo>
                <a:lnTo>
                  <a:pt x="520297" y="541317"/>
                </a:lnTo>
                <a:lnTo>
                  <a:pt x="507431" y="562339"/>
                </a:lnTo>
                <a:lnTo>
                  <a:pt x="524801" y="562339"/>
                </a:lnTo>
                <a:lnTo>
                  <a:pt x="2225233" y="1602902"/>
                </a:lnTo>
                <a:close/>
              </a:path>
              <a:path w="2225675" h="2128520">
                <a:moveTo>
                  <a:pt x="2140496" y="1722306"/>
                </a:moveTo>
                <a:lnTo>
                  <a:pt x="2147253" y="1708792"/>
                </a:lnTo>
                <a:lnTo>
                  <a:pt x="456480" y="674207"/>
                </a:lnTo>
                <a:lnTo>
                  <a:pt x="524801" y="562339"/>
                </a:lnTo>
                <a:lnTo>
                  <a:pt x="507431" y="562339"/>
                </a:lnTo>
                <a:lnTo>
                  <a:pt x="436208" y="678711"/>
                </a:lnTo>
                <a:lnTo>
                  <a:pt x="442965" y="682465"/>
                </a:lnTo>
                <a:lnTo>
                  <a:pt x="2052654" y="1669000"/>
                </a:lnTo>
                <a:lnTo>
                  <a:pt x="2014865" y="1669000"/>
                </a:lnTo>
                <a:lnTo>
                  <a:pt x="2140496" y="1722306"/>
                </a:lnTo>
                <a:close/>
              </a:path>
              <a:path w="2225675" h="2128520">
                <a:moveTo>
                  <a:pt x="2014865" y="1669000"/>
                </a:moveTo>
                <a:lnTo>
                  <a:pt x="2052654" y="1669000"/>
                </a:lnTo>
                <a:lnTo>
                  <a:pt x="247761" y="903197"/>
                </a:lnTo>
                <a:lnTo>
                  <a:pt x="239479" y="922718"/>
                </a:lnTo>
                <a:lnTo>
                  <a:pt x="256019" y="922718"/>
                </a:lnTo>
                <a:lnTo>
                  <a:pt x="2014865" y="1669000"/>
                </a:lnTo>
                <a:close/>
              </a:path>
              <a:path w="2225675" h="2128520">
                <a:moveTo>
                  <a:pt x="2225233" y="1916824"/>
                </a:moveTo>
                <a:lnTo>
                  <a:pt x="2225233" y="1900094"/>
                </a:lnTo>
                <a:lnTo>
                  <a:pt x="204966" y="1043594"/>
                </a:lnTo>
                <a:lnTo>
                  <a:pt x="256019" y="922718"/>
                </a:lnTo>
                <a:lnTo>
                  <a:pt x="239479" y="922718"/>
                </a:lnTo>
                <a:lnTo>
                  <a:pt x="184695" y="1051853"/>
                </a:lnTo>
                <a:lnTo>
                  <a:pt x="2225233" y="1916824"/>
                </a:lnTo>
                <a:close/>
              </a:path>
              <a:path w="2225675" h="2128520">
                <a:moveTo>
                  <a:pt x="2225233" y="1942206"/>
                </a:moveTo>
                <a:lnTo>
                  <a:pt x="2225233" y="1927187"/>
                </a:lnTo>
                <a:lnTo>
                  <a:pt x="31534" y="1492565"/>
                </a:lnTo>
                <a:lnTo>
                  <a:pt x="27930" y="1510584"/>
                </a:lnTo>
                <a:lnTo>
                  <a:pt x="44297" y="1510584"/>
                </a:lnTo>
                <a:lnTo>
                  <a:pt x="2225233" y="1942206"/>
                </a:lnTo>
                <a:close/>
              </a:path>
              <a:path w="2225675" h="2128520">
                <a:moveTo>
                  <a:pt x="15768" y="2128474"/>
                </a:moveTo>
                <a:lnTo>
                  <a:pt x="31534" y="2128474"/>
                </a:lnTo>
                <a:lnTo>
                  <a:pt x="31534" y="2101454"/>
                </a:lnTo>
                <a:lnTo>
                  <a:pt x="2225233" y="2101454"/>
                </a:lnTo>
                <a:lnTo>
                  <a:pt x="2225233" y="2076008"/>
                </a:lnTo>
                <a:lnTo>
                  <a:pt x="18771" y="1638969"/>
                </a:lnTo>
                <a:lnTo>
                  <a:pt x="44297" y="1510584"/>
                </a:lnTo>
                <a:lnTo>
                  <a:pt x="27930" y="1510584"/>
                </a:lnTo>
                <a:lnTo>
                  <a:pt x="0" y="1650231"/>
                </a:lnTo>
                <a:lnTo>
                  <a:pt x="2199058" y="2085687"/>
                </a:lnTo>
                <a:lnTo>
                  <a:pt x="15768" y="2085687"/>
                </a:lnTo>
                <a:lnTo>
                  <a:pt x="15768" y="212847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4743" y="7119329"/>
            <a:ext cx="166364" cy="1663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8952" y="7119329"/>
            <a:ext cx="166364" cy="16636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700" b="1" spc="-135" dirty="0">
                <a:latin typeface="Tahoma"/>
                <a:cs typeface="Tahoma"/>
              </a:rPr>
              <a:t>Schistosomiasis</a:t>
            </a:r>
            <a:endParaRPr sz="11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3704" y="7708790"/>
            <a:ext cx="3651885" cy="610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10" dirty="0">
                <a:latin typeface="Calibri"/>
                <a:cs typeface="Calibri"/>
              </a:rPr>
              <a:t>schis·to·so·mi·a·sis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143" y="713873"/>
            <a:ext cx="1550193" cy="14941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44000" y="523092"/>
            <a:ext cx="9144000" cy="9241155"/>
            <a:chOff x="9144000" y="523092"/>
            <a:chExt cx="9144000" cy="9241155"/>
          </a:xfrm>
        </p:grpSpPr>
        <p:sp>
          <p:nvSpPr>
            <p:cNvPr id="4" name="object 4"/>
            <p:cNvSpPr/>
            <p:nvPr/>
          </p:nvSpPr>
          <p:spPr>
            <a:xfrm>
              <a:off x="9144000" y="523092"/>
              <a:ext cx="9144000" cy="9241155"/>
            </a:xfrm>
            <a:custGeom>
              <a:avLst/>
              <a:gdLst/>
              <a:ahLst/>
              <a:cxnLst/>
              <a:rect l="l" t="t" r="r" b="b"/>
              <a:pathLst>
                <a:path w="9144000" h="9241155">
                  <a:moveTo>
                    <a:pt x="9144000" y="9240815"/>
                  </a:moveTo>
                  <a:lnTo>
                    <a:pt x="485775" y="9240815"/>
                  </a:lnTo>
                  <a:lnTo>
                    <a:pt x="437762" y="9238438"/>
                  </a:lnTo>
                  <a:lnTo>
                    <a:pt x="390562" y="9231395"/>
                  </a:lnTo>
                  <a:lnTo>
                    <a:pt x="344494" y="9219817"/>
                  </a:lnTo>
                  <a:lnTo>
                    <a:pt x="299876" y="9203838"/>
                  </a:lnTo>
                  <a:lnTo>
                    <a:pt x="257028" y="9183588"/>
                  </a:lnTo>
                  <a:lnTo>
                    <a:pt x="216266" y="9159199"/>
                  </a:lnTo>
                  <a:lnTo>
                    <a:pt x="177911" y="9130804"/>
                  </a:lnTo>
                  <a:lnTo>
                    <a:pt x="142280" y="9098535"/>
                  </a:lnTo>
                  <a:lnTo>
                    <a:pt x="110010" y="9062904"/>
                  </a:lnTo>
                  <a:lnTo>
                    <a:pt x="81616" y="9024548"/>
                  </a:lnTo>
                  <a:lnTo>
                    <a:pt x="57227" y="8983787"/>
                  </a:lnTo>
                  <a:lnTo>
                    <a:pt x="36977" y="8940938"/>
                  </a:lnTo>
                  <a:lnTo>
                    <a:pt x="20997" y="8896320"/>
                  </a:lnTo>
                  <a:lnTo>
                    <a:pt x="9420" y="8850252"/>
                  </a:lnTo>
                  <a:lnTo>
                    <a:pt x="2377" y="8803053"/>
                  </a:lnTo>
                  <a:lnTo>
                    <a:pt x="0" y="8755040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9144000" y="0"/>
                  </a:lnTo>
                  <a:lnTo>
                    <a:pt x="9144000" y="9240815"/>
                  </a:lnTo>
                  <a:close/>
                </a:path>
              </a:pathLst>
            </a:custGeom>
            <a:solidFill>
              <a:srgbClr val="FFF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2" y="712908"/>
              <a:ext cx="4514850" cy="89630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430579" y="3604895"/>
            <a:ext cx="3662045" cy="30645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820"/>
              </a:spcBef>
            </a:pPr>
            <a:r>
              <a:rPr sz="4400" b="1" spc="-20" dirty="0">
                <a:latin typeface="Tahoma"/>
                <a:cs typeface="Tahoma"/>
              </a:rPr>
              <a:t>size </a:t>
            </a:r>
            <a:r>
              <a:rPr sz="4400" b="1" spc="-10" dirty="0">
                <a:latin typeface="Tahoma"/>
                <a:cs typeface="Tahoma"/>
              </a:rPr>
              <a:t>comparison of</a:t>
            </a:r>
            <a:r>
              <a:rPr sz="4400" b="1" spc="-490" dirty="0">
                <a:latin typeface="Tahoma"/>
                <a:cs typeface="Tahoma"/>
              </a:rPr>
              <a:t> </a:t>
            </a:r>
            <a:r>
              <a:rPr sz="4400" b="1" dirty="0">
                <a:latin typeface="Tahoma"/>
                <a:cs typeface="Tahoma"/>
              </a:rPr>
              <a:t>the</a:t>
            </a:r>
            <a:r>
              <a:rPr sz="4400" b="1" spc="-490" dirty="0">
                <a:latin typeface="Tahoma"/>
                <a:cs typeface="Tahoma"/>
              </a:rPr>
              <a:t> </a:t>
            </a:r>
            <a:r>
              <a:rPr sz="4400" b="1" spc="-20" dirty="0">
                <a:latin typeface="Tahoma"/>
                <a:cs typeface="Tahoma"/>
              </a:rPr>
              <a:t>adult </a:t>
            </a:r>
            <a:r>
              <a:rPr sz="4400" b="1" spc="55" dirty="0">
                <a:latin typeface="Tahoma"/>
                <a:cs typeface="Tahoma"/>
              </a:rPr>
              <a:t>and</a:t>
            </a:r>
            <a:r>
              <a:rPr sz="4400" b="1" spc="-525" dirty="0">
                <a:latin typeface="Tahoma"/>
                <a:cs typeface="Tahoma"/>
              </a:rPr>
              <a:t> </a:t>
            </a:r>
            <a:r>
              <a:rPr sz="4400" b="1" spc="-10" dirty="0">
                <a:latin typeface="Tahoma"/>
                <a:cs typeface="Tahoma"/>
              </a:rPr>
              <a:t>pediatric treatment</a:t>
            </a:r>
            <a:endParaRPr sz="4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699" y="2457466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40730" y="2044774"/>
            <a:ext cx="6967855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8300"/>
              </a:lnSpc>
              <a:spcBef>
                <a:spcPts val="100"/>
              </a:spcBef>
            </a:pPr>
            <a:r>
              <a:rPr sz="4500" spc="114" dirty="0"/>
              <a:t>The</a:t>
            </a:r>
            <a:r>
              <a:rPr sz="4500" spc="160" dirty="0"/>
              <a:t> </a:t>
            </a:r>
            <a:r>
              <a:rPr sz="4500" spc="95" dirty="0"/>
              <a:t>adult</a:t>
            </a:r>
            <a:r>
              <a:rPr sz="4500" spc="160" dirty="0"/>
              <a:t> </a:t>
            </a:r>
            <a:r>
              <a:rPr sz="4500" spc="50" dirty="0"/>
              <a:t>treatment</a:t>
            </a:r>
            <a:r>
              <a:rPr sz="4500" spc="165" dirty="0"/>
              <a:t> </a:t>
            </a:r>
            <a:r>
              <a:rPr sz="4500" spc="120" dirty="0"/>
              <a:t>for </a:t>
            </a:r>
            <a:r>
              <a:rPr sz="4500" spc="85" dirty="0"/>
              <a:t>Schistosomiasis</a:t>
            </a:r>
            <a:r>
              <a:rPr sz="4500" spc="204" dirty="0"/>
              <a:t> </a:t>
            </a:r>
            <a:r>
              <a:rPr sz="4500" dirty="0"/>
              <a:t>is</a:t>
            </a:r>
            <a:r>
              <a:rPr sz="4500" spc="210" dirty="0"/>
              <a:t> </a:t>
            </a:r>
            <a:r>
              <a:rPr sz="4500" spc="85" dirty="0"/>
              <a:t>extremely </a:t>
            </a:r>
            <a:r>
              <a:rPr sz="4500" spc="70" dirty="0"/>
              <a:t>bitter</a:t>
            </a:r>
            <a:r>
              <a:rPr sz="4500" spc="160" dirty="0"/>
              <a:t> </a:t>
            </a:r>
            <a:r>
              <a:rPr sz="4500" spc="190" dirty="0"/>
              <a:t>and</a:t>
            </a:r>
            <a:r>
              <a:rPr sz="4500" spc="160" dirty="0"/>
              <a:t> </a:t>
            </a:r>
            <a:r>
              <a:rPr sz="4500" spc="95" dirty="0"/>
              <a:t>2cm</a:t>
            </a:r>
            <a:r>
              <a:rPr sz="4500" spc="160" dirty="0"/>
              <a:t> </a:t>
            </a:r>
            <a:r>
              <a:rPr sz="4500" spc="200" dirty="0"/>
              <a:t>big</a:t>
            </a:r>
            <a:endParaRPr sz="45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699" y="4686316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699" y="7658116"/>
            <a:ext cx="152400" cy="1523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4295" y="4273620"/>
            <a:ext cx="7886305" cy="5213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100"/>
              </a:spcBef>
            </a:pPr>
            <a:r>
              <a:rPr sz="4500" spc="114" dirty="0">
                <a:latin typeface="Calibri"/>
                <a:cs typeface="Calibri"/>
              </a:rPr>
              <a:t>The</a:t>
            </a:r>
            <a:r>
              <a:rPr sz="4500" spc="160" dirty="0">
                <a:latin typeface="Calibri"/>
                <a:cs typeface="Calibri"/>
              </a:rPr>
              <a:t> </a:t>
            </a:r>
            <a:r>
              <a:rPr sz="4500" spc="135" dirty="0">
                <a:latin typeface="Calibri"/>
                <a:cs typeface="Calibri"/>
              </a:rPr>
              <a:t>new</a:t>
            </a:r>
            <a:r>
              <a:rPr sz="4500" spc="165" dirty="0">
                <a:latin typeface="Calibri"/>
                <a:cs typeface="Calibri"/>
              </a:rPr>
              <a:t> </a:t>
            </a:r>
            <a:r>
              <a:rPr sz="4500" spc="125" dirty="0">
                <a:latin typeface="Calibri"/>
                <a:cs typeface="Calibri"/>
              </a:rPr>
              <a:t>pediatric</a:t>
            </a:r>
            <a:r>
              <a:rPr sz="4500" spc="165" dirty="0">
                <a:latin typeface="Calibri"/>
                <a:cs typeface="Calibri"/>
              </a:rPr>
              <a:t> </a:t>
            </a:r>
            <a:r>
              <a:rPr sz="4500" spc="50" dirty="0">
                <a:latin typeface="Calibri"/>
                <a:cs typeface="Calibri"/>
              </a:rPr>
              <a:t>treatment</a:t>
            </a:r>
            <a:r>
              <a:rPr sz="4500" spc="165" dirty="0">
                <a:latin typeface="Calibri"/>
                <a:cs typeface="Calibri"/>
              </a:rPr>
              <a:t> </a:t>
            </a:r>
            <a:r>
              <a:rPr sz="4500" spc="-25" dirty="0">
                <a:latin typeface="Calibri"/>
                <a:cs typeface="Calibri"/>
              </a:rPr>
              <a:t>is </a:t>
            </a:r>
            <a:r>
              <a:rPr sz="4500" spc="145" dirty="0">
                <a:latin typeface="Calibri"/>
                <a:cs typeface="Calibri"/>
              </a:rPr>
              <a:t>for </a:t>
            </a:r>
            <a:r>
              <a:rPr sz="4500" dirty="0">
                <a:latin typeface="Calibri"/>
                <a:cs typeface="Calibri"/>
              </a:rPr>
              <a:t>small</a:t>
            </a:r>
            <a:r>
              <a:rPr sz="4500" spc="145" dirty="0">
                <a:latin typeface="Calibri"/>
                <a:cs typeface="Calibri"/>
              </a:rPr>
              <a:t> </a:t>
            </a:r>
            <a:r>
              <a:rPr sz="4500" spc="90" dirty="0">
                <a:latin typeface="Calibri"/>
                <a:cs typeface="Calibri"/>
              </a:rPr>
              <a:t>children</a:t>
            </a:r>
            <a:r>
              <a:rPr sz="4500" spc="150" dirty="0">
                <a:latin typeface="Calibri"/>
                <a:cs typeface="Calibri"/>
              </a:rPr>
              <a:t> </a:t>
            </a:r>
            <a:r>
              <a:rPr sz="4500" b="1" dirty="0">
                <a:latin typeface="Arial"/>
                <a:cs typeface="Arial"/>
              </a:rPr>
              <a:t>3</a:t>
            </a:r>
            <a:r>
              <a:rPr sz="4500" b="1" spc="-25" dirty="0">
                <a:latin typeface="Arial"/>
                <a:cs typeface="Arial"/>
              </a:rPr>
              <a:t> </a:t>
            </a:r>
            <a:r>
              <a:rPr sz="4500" b="1" spc="-225" dirty="0">
                <a:latin typeface="Arial"/>
                <a:cs typeface="Arial"/>
              </a:rPr>
              <a:t>months</a:t>
            </a:r>
            <a:r>
              <a:rPr sz="4500" b="1" spc="-25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to</a:t>
            </a:r>
            <a:r>
              <a:rPr sz="4500" b="1" spc="-25" dirty="0">
                <a:latin typeface="Arial"/>
                <a:cs typeface="Arial"/>
              </a:rPr>
              <a:t> </a:t>
            </a:r>
            <a:r>
              <a:rPr sz="4500" b="1" spc="75" dirty="0">
                <a:latin typeface="Arial"/>
                <a:cs typeface="Arial"/>
              </a:rPr>
              <a:t>6 </a:t>
            </a:r>
            <a:r>
              <a:rPr sz="4500" b="1" dirty="0">
                <a:latin typeface="Arial"/>
                <a:cs typeface="Arial"/>
              </a:rPr>
              <a:t>years</a:t>
            </a:r>
            <a:r>
              <a:rPr sz="4500" b="1" spc="30" dirty="0">
                <a:latin typeface="Arial"/>
                <a:cs typeface="Arial"/>
              </a:rPr>
              <a:t> </a:t>
            </a:r>
            <a:r>
              <a:rPr sz="4500" spc="190" dirty="0">
                <a:latin typeface="Calibri"/>
                <a:cs typeface="Calibri"/>
              </a:rPr>
              <a:t>and</a:t>
            </a:r>
            <a:r>
              <a:rPr sz="4500" spc="270" dirty="0">
                <a:latin typeface="Calibri"/>
                <a:cs typeface="Calibri"/>
              </a:rPr>
              <a:t> </a:t>
            </a:r>
            <a:r>
              <a:rPr sz="4500" dirty="0">
                <a:latin typeface="Calibri"/>
                <a:cs typeface="Calibri"/>
              </a:rPr>
              <a:t>is</a:t>
            </a:r>
            <a:r>
              <a:rPr sz="4500" spc="265" dirty="0">
                <a:latin typeface="Calibri"/>
                <a:cs typeface="Calibri"/>
              </a:rPr>
              <a:t> </a:t>
            </a:r>
            <a:r>
              <a:rPr sz="4500" dirty="0">
                <a:latin typeface="Calibri"/>
                <a:cs typeface="Calibri"/>
              </a:rPr>
              <a:t>much</a:t>
            </a:r>
            <a:r>
              <a:rPr sz="4500" spc="270" dirty="0">
                <a:latin typeface="Calibri"/>
                <a:cs typeface="Calibri"/>
              </a:rPr>
              <a:t> </a:t>
            </a:r>
            <a:r>
              <a:rPr sz="4500" dirty="0">
                <a:latin typeface="Calibri"/>
                <a:cs typeface="Calibri"/>
              </a:rPr>
              <a:t>smaller</a:t>
            </a:r>
            <a:r>
              <a:rPr sz="4500" spc="265" dirty="0">
                <a:latin typeface="Calibri"/>
                <a:cs typeface="Calibri"/>
              </a:rPr>
              <a:t> </a:t>
            </a:r>
            <a:r>
              <a:rPr sz="4500" spc="165" dirty="0">
                <a:latin typeface="Calibri"/>
                <a:cs typeface="Calibri"/>
              </a:rPr>
              <a:t>and </a:t>
            </a:r>
            <a:r>
              <a:rPr sz="4500" spc="85" dirty="0">
                <a:latin typeface="Calibri"/>
                <a:cs typeface="Calibri"/>
              </a:rPr>
              <a:t>less</a:t>
            </a:r>
            <a:r>
              <a:rPr sz="4500" spc="155" dirty="0">
                <a:latin typeface="Calibri"/>
                <a:cs typeface="Calibri"/>
              </a:rPr>
              <a:t> </a:t>
            </a:r>
            <a:r>
              <a:rPr sz="4500" spc="60" dirty="0">
                <a:latin typeface="Calibri"/>
                <a:cs typeface="Calibri"/>
              </a:rPr>
              <a:t>bitter</a:t>
            </a:r>
            <a:endParaRPr sz="4500" dirty="0">
              <a:latin typeface="Calibri"/>
              <a:cs typeface="Calibri"/>
            </a:endParaRPr>
          </a:p>
          <a:p>
            <a:pPr marL="34925" marR="27940" algn="ctr">
              <a:lnSpc>
                <a:spcPct val="108300"/>
              </a:lnSpc>
            </a:pPr>
            <a:r>
              <a:rPr lang="en-US" sz="4500" spc="315" dirty="0">
                <a:latin typeface="Calibri"/>
                <a:cs typeface="Calibri"/>
              </a:rPr>
              <a:t>The new</a:t>
            </a:r>
            <a:r>
              <a:rPr sz="4500" spc="165" dirty="0">
                <a:latin typeface="Calibri"/>
                <a:cs typeface="Calibri"/>
              </a:rPr>
              <a:t> </a:t>
            </a:r>
            <a:r>
              <a:rPr sz="4500" spc="40" dirty="0">
                <a:latin typeface="Calibri"/>
                <a:cs typeface="Calibri"/>
              </a:rPr>
              <a:t>treatment</a:t>
            </a:r>
            <a:r>
              <a:rPr sz="4500" spc="100" dirty="0">
                <a:latin typeface="Calibri"/>
                <a:cs typeface="Calibri"/>
              </a:rPr>
              <a:t> </a:t>
            </a:r>
            <a:r>
              <a:rPr sz="4500" b="1" dirty="0">
                <a:latin typeface="Arial"/>
                <a:cs typeface="Arial"/>
              </a:rPr>
              <a:t>w</a:t>
            </a:r>
            <a:r>
              <a:rPr lang="en-US" sz="4500" b="1" dirty="0">
                <a:latin typeface="Arial"/>
                <a:cs typeface="Arial"/>
              </a:rPr>
              <a:t>il</a:t>
            </a:r>
            <a:r>
              <a:rPr sz="4500" b="1" dirty="0">
                <a:latin typeface="Arial"/>
                <a:cs typeface="Arial"/>
              </a:rPr>
              <a:t>l</a:t>
            </a:r>
            <a:r>
              <a:rPr sz="4500" b="1" spc="-70" dirty="0">
                <a:latin typeface="Arial"/>
                <a:cs typeface="Arial"/>
              </a:rPr>
              <a:t> </a:t>
            </a:r>
            <a:r>
              <a:rPr lang="en-US" sz="4500" b="1" spc="-20" dirty="0">
                <a:latin typeface="Arial"/>
                <a:cs typeface="Arial"/>
              </a:rPr>
              <a:t>save</a:t>
            </a:r>
            <a:r>
              <a:rPr sz="4500" b="1" spc="-70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their</a:t>
            </a:r>
            <a:r>
              <a:rPr sz="4500" b="1" spc="-75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li</a:t>
            </a:r>
            <a:r>
              <a:rPr lang="en-US" sz="4500" b="1" dirty="0">
                <a:latin typeface="Arial"/>
                <a:cs typeface="Arial"/>
              </a:rPr>
              <a:t>ves</a:t>
            </a:r>
            <a:r>
              <a:rPr lang="en-US" sz="4500" b="1" spc="-130" dirty="0">
                <a:latin typeface="Arial"/>
                <a:cs typeface="Arial"/>
              </a:rPr>
              <a:t>, </a:t>
            </a:r>
            <a:r>
              <a:rPr lang="en-US" sz="4500" spc="165" dirty="0">
                <a:latin typeface="Calibri"/>
                <a:cs typeface="Calibri"/>
              </a:rPr>
              <a:t>but the treatment does not prevent re-infection</a:t>
            </a:r>
            <a:endParaRPr sz="4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5973" y="3172586"/>
            <a:ext cx="6456680" cy="6444615"/>
            <a:chOff x="5915973" y="3172586"/>
            <a:chExt cx="6456680" cy="6444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8778" y="3295391"/>
              <a:ext cx="6210299" cy="6210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8429" y="9383028"/>
              <a:ext cx="233596" cy="233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45989" y="3172586"/>
              <a:ext cx="245610" cy="2456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5973" y="3172586"/>
              <a:ext cx="245611" cy="2456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6399" y="9371015"/>
              <a:ext cx="245611" cy="24561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7658" y="907708"/>
            <a:ext cx="5713095" cy="17399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78105">
              <a:lnSpc>
                <a:spcPts val="6300"/>
              </a:lnSpc>
              <a:spcBef>
                <a:spcPts val="1060"/>
              </a:spcBef>
            </a:pPr>
            <a:r>
              <a:rPr sz="6000" b="1" dirty="0">
                <a:latin typeface="Tahoma"/>
                <a:cs typeface="Tahoma"/>
              </a:rPr>
              <a:t>TWO</a:t>
            </a:r>
            <a:r>
              <a:rPr sz="6000" b="1" spc="-645" dirty="0">
                <a:latin typeface="Tahoma"/>
                <a:cs typeface="Tahoma"/>
              </a:rPr>
              <a:t> </a:t>
            </a:r>
            <a:r>
              <a:rPr sz="6000" b="1" spc="-10" dirty="0">
                <a:latin typeface="Tahoma"/>
                <a:cs typeface="Tahoma"/>
              </a:rPr>
              <a:t>DOLLARS </a:t>
            </a:r>
            <a:r>
              <a:rPr sz="6000" b="1" spc="-25" dirty="0">
                <a:latin typeface="Tahoma"/>
                <a:cs typeface="Tahoma"/>
              </a:rPr>
              <a:t>TO</a:t>
            </a:r>
            <a:r>
              <a:rPr sz="6000" b="1" spc="-725" dirty="0">
                <a:latin typeface="Tahoma"/>
                <a:cs typeface="Tahoma"/>
              </a:rPr>
              <a:t> </a:t>
            </a:r>
            <a:r>
              <a:rPr sz="6000" b="1" spc="155" dirty="0">
                <a:latin typeface="Tahoma"/>
                <a:cs typeface="Tahoma"/>
              </a:rPr>
              <a:t>SAVE</a:t>
            </a:r>
            <a:r>
              <a:rPr sz="6000" b="1" spc="-720" dirty="0">
                <a:latin typeface="Tahoma"/>
                <a:cs typeface="Tahoma"/>
              </a:rPr>
              <a:t> </a:t>
            </a:r>
            <a:r>
              <a:rPr sz="6000" b="1" spc="490" dirty="0">
                <a:latin typeface="Tahoma"/>
                <a:cs typeface="Tahoma"/>
              </a:rPr>
              <a:t>A</a:t>
            </a:r>
            <a:r>
              <a:rPr sz="6000" b="1" spc="-720" dirty="0">
                <a:latin typeface="Tahoma"/>
                <a:cs typeface="Tahoma"/>
              </a:rPr>
              <a:t> </a:t>
            </a:r>
            <a:r>
              <a:rPr sz="6000" b="1" spc="-330" dirty="0">
                <a:latin typeface="Tahoma"/>
                <a:cs typeface="Tahoma"/>
              </a:rPr>
              <a:t>LIFE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743" y="3764688"/>
            <a:ext cx="5092065" cy="462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800"/>
              </a:lnSpc>
              <a:spcBef>
                <a:spcPts val="100"/>
              </a:spcBef>
            </a:pPr>
            <a:r>
              <a:rPr sz="4000" spc="60" dirty="0">
                <a:latin typeface="Calibri"/>
                <a:cs typeface="Calibri"/>
              </a:rPr>
              <a:t>With</a:t>
            </a:r>
            <a:r>
              <a:rPr sz="4000" spc="145" dirty="0">
                <a:latin typeface="Calibri"/>
                <a:cs typeface="Calibri"/>
              </a:rPr>
              <a:t> </a:t>
            </a:r>
            <a:r>
              <a:rPr sz="4000" spc="65" dirty="0">
                <a:latin typeface="Calibri"/>
                <a:cs typeface="Calibri"/>
              </a:rPr>
              <a:t>the</a:t>
            </a:r>
            <a:r>
              <a:rPr sz="4000" spc="150" dirty="0">
                <a:latin typeface="Calibri"/>
                <a:cs typeface="Calibri"/>
              </a:rPr>
              <a:t> </a:t>
            </a:r>
            <a:r>
              <a:rPr sz="4000" spc="114" dirty="0">
                <a:latin typeface="Calibri"/>
                <a:cs typeface="Calibri"/>
              </a:rPr>
              <a:t>new</a:t>
            </a:r>
            <a:r>
              <a:rPr sz="4000" spc="150" dirty="0">
                <a:latin typeface="Calibri"/>
                <a:cs typeface="Calibri"/>
              </a:rPr>
              <a:t> </a:t>
            </a:r>
            <a:r>
              <a:rPr sz="4000" spc="105" dirty="0">
                <a:latin typeface="Calibri"/>
                <a:cs typeface="Calibri"/>
              </a:rPr>
              <a:t>pediatric </a:t>
            </a:r>
            <a:r>
              <a:rPr sz="4000" spc="35" dirty="0">
                <a:latin typeface="Calibri"/>
                <a:cs typeface="Calibri"/>
              </a:rPr>
              <a:t>treatment</a:t>
            </a:r>
            <a:endParaRPr sz="4000">
              <a:latin typeface="Calibri"/>
              <a:cs typeface="Calibri"/>
            </a:endParaRPr>
          </a:p>
          <a:p>
            <a:pPr marL="267970" marR="260350" algn="ctr">
              <a:lnSpc>
                <a:spcPct val="107800"/>
              </a:lnSpc>
            </a:pPr>
            <a:r>
              <a:rPr sz="4000" dirty="0">
                <a:latin typeface="Calibri"/>
                <a:cs typeface="Calibri"/>
              </a:rPr>
              <a:t>it</a:t>
            </a:r>
            <a:r>
              <a:rPr sz="4000" spc="130" dirty="0">
                <a:latin typeface="Calibri"/>
                <a:cs typeface="Calibri"/>
              </a:rPr>
              <a:t> </a:t>
            </a:r>
            <a:r>
              <a:rPr sz="4000" spc="65" dirty="0">
                <a:latin typeface="Calibri"/>
                <a:cs typeface="Calibri"/>
              </a:rPr>
              <a:t>only</a:t>
            </a:r>
            <a:r>
              <a:rPr sz="4000" spc="135" dirty="0">
                <a:latin typeface="Calibri"/>
                <a:cs typeface="Calibri"/>
              </a:rPr>
              <a:t> </a:t>
            </a:r>
            <a:r>
              <a:rPr sz="4000" spc="130" dirty="0">
                <a:latin typeface="Calibri"/>
                <a:cs typeface="Calibri"/>
              </a:rPr>
              <a:t>costs</a:t>
            </a:r>
            <a:r>
              <a:rPr sz="4000" spc="135" dirty="0">
                <a:latin typeface="Calibri"/>
                <a:cs typeface="Calibri"/>
              </a:rPr>
              <a:t> </a:t>
            </a:r>
            <a:r>
              <a:rPr sz="4000" spc="114" dirty="0">
                <a:latin typeface="Calibri"/>
                <a:cs typeface="Calibri"/>
              </a:rPr>
              <a:t>$2.00</a:t>
            </a:r>
            <a:r>
              <a:rPr sz="4000" spc="13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to </a:t>
            </a:r>
            <a:r>
              <a:rPr sz="4000" spc="229" dirty="0">
                <a:latin typeface="Calibri"/>
                <a:cs typeface="Calibri"/>
              </a:rPr>
              <a:t>save</a:t>
            </a:r>
            <a:r>
              <a:rPr sz="4000" spc="140" dirty="0">
                <a:latin typeface="Calibri"/>
                <a:cs typeface="Calibri"/>
              </a:rPr>
              <a:t> </a:t>
            </a:r>
            <a:r>
              <a:rPr sz="4000" spc="285" dirty="0">
                <a:latin typeface="Calibri"/>
                <a:cs typeface="Calibri"/>
              </a:rPr>
              <a:t>a</a:t>
            </a:r>
            <a:r>
              <a:rPr sz="4000" spc="145" dirty="0">
                <a:latin typeface="Calibri"/>
                <a:cs typeface="Calibri"/>
              </a:rPr>
              <a:t> </a:t>
            </a:r>
            <a:r>
              <a:rPr sz="4000" spc="90" dirty="0">
                <a:latin typeface="Calibri"/>
                <a:cs typeface="Calibri"/>
              </a:rPr>
              <a:t>child</a:t>
            </a:r>
            <a:r>
              <a:rPr sz="4000" spc="14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from</a:t>
            </a:r>
            <a:r>
              <a:rPr sz="4000" spc="65" dirty="0">
                <a:latin typeface="Calibri"/>
                <a:cs typeface="Calibri"/>
              </a:rPr>
              <a:t> the</a:t>
            </a:r>
            <a:r>
              <a:rPr sz="4000" spc="140" dirty="0">
                <a:latin typeface="Calibri"/>
                <a:cs typeface="Calibri"/>
              </a:rPr>
              <a:t> </a:t>
            </a:r>
            <a:r>
              <a:rPr sz="4000" spc="65" dirty="0">
                <a:latin typeface="Calibri"/>
                <a:cs typeface="Calibri"/>
              </a:rPr>
              <a:t>life</a:t>
            </a:r>
            <a:r>
              <a:rPr sz="4000" spc="145" dirty="0">
                <a:latin typeface="Calibri"/>
                <a:cs typeface="Calibri"/>
              </a:rPr>
              <a:t> </a:t>
            </a:r>
            <a:r>
              <a:rPr sz="4000" spc="90" dirty="0">
                <a:latin typeface="Calibri"/>
                <a:cs typeface="Calibri"/>
              </a:rPr>
              <a:t>threatening </a:t>
            </a:r>
            <a:r>
              <a:rPr sz="4000" spc="135" dirty="0">
                <a:latin typeface="Calibri"/>
                <a:cs typeface="Calibri"/>
              </a:rPr>
              <a:t>disease</a:t>
            </a:r>
            <a:r>
              <a:rPr sz="4000" spc="140" dirty="0">
                <a:latin typeface="Calibri"/>
                <a:cs typeface="Calibri"/>
              </a:rPr>
              <a:t> </a:t>
            </a:r>
            <a:r>
              <a:rPr sz="4000" spc="95" dirty="0">
                <a:latin typeface="Calibri"/>
                <a:cs typeface="Calibri"/>
              </a:rPr>
              <a:t>that</a:t>
            </a:r>
            <a:r>
              <a:rPr sz="4000" spc="14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is </a:t>
            </a:r>
            <a:r>
              <a:rPr sz="4000" spc="65" dirty="0">
                <a:latin typeface="Calibri"/>
                <a:cs typeface="Calibri"/>
              </a:rPr>
              <a:t>Schistosomiasis.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143" y="713873"/>
            <a:ext cx="1550193" cy="14941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44000" y="523092"/>
            <a:ext cx="9144000" cy="9241155"/>
            <a:chOff x="9144000" y="523092"/>
            <a:chExt cx="9144000" cy="9241155"/>
          </a:xfrm>
        </p:grpSpPr>
        <p:sp>
          <p:nvSpPr>
            <p:cNvPr id="4" name="object 4"/>
            <p:cNvSpPr/>
            <p:nvPr/>
          </p:nvSpPr>
          <p:spPr>
            <a:xfrm>
              <a:off x="9144000" y="523092"/>
              <a:ext cx="9144000" cy="9241155"/>
            </a:xfrm>
            <a:custGeom>
              <a:avLst/>
              <a:gdLst/>
              <a:ahLst/>
              <a:cxnLst/>
              <a:rect l="l" t="t" r="r" b="b"/>
              <a:pathLst>
                <a:path w="9144000" h="9241155">
                  <a:moveTo>
                    <a:pt x="9144000" y="9240815"/>
                  </a:moveTo>
                  <a:lnTo>
                    <a:pt x="485775" y="9240815"/>
                  </a:lnTo>
                  <a:lnTo>
                    <a:pt x="437762" y="9238438"/>
                  </a:lnTo>
                  <a:lnTo>
                    <a:pt x="390562" y="9231395"/>
                  </a:lnTo>
                  <a:lnTo>
                    <a:pt x="344494" y="9219817"/>
                  </a:lnTo>
                  <a:lnTo>
                    <a:pt x="299876" y="9203838"/>
                  </a:lnTo>
                  <a:lnTo>
                    <a:pt x="257028" y="9183588"/>
                  </a:lnTo>
                  <a:lnTo>
                    <a:pt x="216266" y="9159199"/>
                  </a:lnTo>
                  <a:lnTo>
                    <a:pt x="177911" y="9130804"/>
                  </a:lnTo>
                  <a:lnTo>
                    <a:pt x="142280" y="9098535"/>
                  </a:lnTo>
                  <a:lnTo>
                    <a:pt x="110010" y="9062904"/>
                  </a:lnTo>
                  <a:lnTo>
                    <a:pt x="81616" y="9024548"/>
                  </a:lnTo>
                  <a:lnTo>
                    <a:pt x="57227" y="8983787"/>
                  </a:lnTo>
                  <a:lnTo>
                    <a:pt x="36977" y="8940938"/>
                  </a:lnTo>
                  <a:lnTo>
                    <a:pt x="20997" y="8896320"/>
                  </a:lnTo>
                  <a:lnTo>
                    <a:pt x="9420" y="8850252"/>
                  </a:lnTo>
                  <a:lnTo>
                    <a:pt x="2377" y="8803053"/>
                  </a:lnTo>
                  <a:lnTo>
                    <a:pt x="0" y="8755040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9144000" y="0"/>
                  </a:lnTo>
                  <a:lnTo>
                    <a:pt x="9144000" y="9240815"/>
                  </a:lnTo>
                  <a:close/>
                </a:path>
              </a:pathLst>
            </a:custGeom>
            <a:solidFill>
              <a:srgbClr val="FFF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2215" y="840309"/>
              <a:ext cx="9045784" cy="2733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2215" y="6755066"/>
              <a:ext cx="9045784" cy="27336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2215" y="3776025"/>
              <a:ext cx="9045784" cy="27336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722" y="3100053"/>
            <a:ext cx="568388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b="1" spc="-60" dirty="0">
                <a:latin typeface="Tahoma"/>
                <a:cs typeface="Tahoma"/>
              </a:rPr>
              <a:t>Call</a:t>
            </a:r>
            <a:r>
              <a:rPr sz="6300" b="1" spc="-740" dirty="0">
                <a:latin typeface="Tahoma"/>
                <a:cs typeface="Tahoma"/>
              </a:rPr>
              <a:t> </a:t>
            </a:r>
            <a:r>
              <a:rPr sz="6300" b="1" dirty="0">
                <a:latin typeface="Tahoma"/>
                <a:cs typeface="Tahoma"/>
              </a:rPr>
              <a:t>to</a:t>
            </a:r>
            <a:r>
              <a:rPr sz="6300" b="1" spc="-735" dirty="0">
                <a:latin typeface="Tahoma"/>
                <a:cs typeface="Tahoma"/>
              </a:rPr>
              <a:t> </a:t>
            </a:r>
            <a:r>
              <a:rPr sz="6300" b="1" spc="-200" dirty="0">
                <a:latin typeface="Tahoma"/>
                <a:cs typeface="Tahoma"/>
              </a:rPr>
              <a:t>Interact</a:t>
            </a:r>
            <a:endParaRPr sz="6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722" y="4144048"/>
            <a:ext cx="6637020" cy="581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2759">
              <a:lnSpc>
                <a:spcPct val="143900"/>
              </a:lnSpc>
              <a:spcBef>
                <a:spcPts val="100"/>
              </a:spcBef>
            </a:pPr>
            <a:r>
              <a:rPr sz="3300" spc="60" dirty="0">
                <a:latin typeface="Calibri"/>
                <a:cs typeface="Calibri"/>
              </a:rPr>
              <a:t>Schistosomiasis</a:t>
            </a:r>
            <a:r>
              <a:rPr sz="3300" spc="1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140" dirty="0">
                <a:latin typeface="Calibri"/>
                <a:cs typeface="Calibri"/>
              </a:rPr>
              <a:t> </a:t>
            </a:r>
            <a:r>
              <a:rPr sz="3300" spc="235" dirty="0">
                <a:latin typeface="Calibri"/>
                <a:cs typeface="Calibri"/>
              </a:rPr>
              <a:t>a</a:t>
            </a:r>
            <a:r>
              <a:rPr sz="3300" spc="135" dirty="0">
                <a:latin typeface="Calibri"/>
                <a:cs typeface="Calibri"/>
              </a:rPr>
              <a:t> </a:t>
            </a:r>
            <a:r>
              <a:rPr sz="3300" spc="105" dirty="0">
                <a:latin typeface="Calibri"/>
                <a:cs typeface="Calibri"/>
              </a:rPr>
              <a:t>disease</a:t>
            </a:r>
            <a:r>
              <a:rPr sz="3300" spc="140" dirty="0">
                <a:latin typeface="Calibri"/>
                <a:cs typeface="Calibri"/>
              </a:rPr>
              <a:t> </a:t>
            </a:r>
            <a:r>
              <a:rPr sz="3300" spc="55" dirty="0">
                <a:latin typeface="Calibri"/>
                <a:cs typeface="Calibri"/>
              </a:rPr>
              <a:t>that </a:t>
            </a:r>
            <a:r>
              <a:rPr sz="3300" spc="140" dirty="0">
                <a:latin typeface="Calibri"/>
                <a:cs typeface="Calibri"/>
              </a:rPr>
              <a:t>greatly</a:t>
            </a:r>
            <a:r>
              <a:rPr sz="3300" spc="170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affects</a:t>
            </a:r>
            <a:r>
              <a:rPr sz="3300" spc="175" dirty="0">
                <a:latin typeface="Calibri"/>
                <a:cs typeface="Calibri"/>
              </a:rPr>
              <a:t> </a:t>
            </a:r>
            <a:r>
              <a:rPr sz="3300" spc="45" dirty="0">
                <a:latin typeface="Calibri"/>
                <a:cs typeface="Calibri"/>
              </a:rPr>
              <a:t>children.</a:t>
            </a:r>
            <a:r>
              <a:rPr sz="3300" spc="17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With</a:t>
            </a:r>
            <a:r>
              <a:rPr sz="3300" spc="17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this </a:t>
            </a:r>
            <a:r>
              <a:rPr sz="3300" spc="145" dirty="0">
                <a:latin typeface="Calibri"/>
                <a:cs typeface="Calibri"/>
              </a:rPr>
              <a:t>Interact</a:t>
            </a:r>
            <a:r>
              <a:rPr sz="3300" spc="125" dirty="0">
                <a:latin typeface="Calibri"/>
                <a:cs typeface="Calibri"/>
              </a:rPr>
              <a:t> has </a:t>
            </a:r>
            <a:r>
              <a:rPr sz="3300" spc="90" dirty="0">
                <a:latin typeface="Calibri"/>
                <a:cs typeface="Calibri"/>
              </a:rPr>
              <a:t>been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95" dirty="0">
                <a:latin typeface="Calibri"/>
                <a:cs typeface="Calibri"/>
              </a:rPr>
              <a:t>called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on</a:t>
            </a:r>
            <a:endParaRPr sz="3300">
              <a:latin typeface="Calibri"/>
              <a:cs typeface="Calibri"/>
            </a:endParaRPr>
          </a:p>
          <a:p>
            <a:pPr marL="12700" marR="5080">
              <a:lnSpc>
                <a:spcPct val="143900"/>
              </a:lnSpc>
            </a:pPr>
            <a:r>
              <a:rPr sz="3300" spc="60" dirty="0">
                <a:latin typeface="Calibri"/>
                <a:cs typeface="Calibri"/>
              </a:rPr>
              <a:t>so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b="1" spc="-155" dirty="0">
                <a:latin typeface="Arial"/>
                <a:cs typeface="Arial"/>
              </a:rPr>
              <a:t>“kids</a:t>
            </a:r>
            <a:r>
              <a:rPr sz="3300" b="1" spc="-70" dirty="0">
                <a:latin typeface="Arial"/>
                <a:cs typeface="Arial"/>
              </a:rPr>
              <a:t> </a:t>
            </a:r>
            <a:r>
              <a:rPr sz="3300" b="1" spc="-10" dirty="0">
                <a:latin typeface="Arial"/>
                <a:cs typeface="Arial"/>
              </a:rPr>
              <a:t>can</a:t>
            </a:r>
            <a:r>
              <a:rPr sz="3300" b="1" spc="-70" dirty="0">
                <a:latin typeface="Arial"/>
                <a:cs typeface="Arial"/>
              </a:rPr>
              <a:t> </a:t>
            </a:r>
            <a:r>
              <a:rPr sz="3300" b="1" spc="-25" dirty="0">
                <a:latin typeface="Arial"/>
                <a:cs typeface="Arial"/>
              </a:rPr>
              <a:t>help</a:t>
            </a:r>
            <a:r>
              <a:rPr sz="3300" b="1" spc="-65" dirty="0">
                <a:latin typeface="Arial"/>
                <a:cs typeface="Arial"/>
              </a:rPr>
              <a:t> </a:t>
            </a:r>
            <a:r>
              <a:rPr sz="3300" b="1" spc="-155" dirty="0">
                <a:latin typeface="Arial"/>
                <a:cs typeface="Arial"/>
              </a:rPr>
              <a:t>kids”.</a:t>
            </a:r>
            <a:r>
              <a:rPr sz="3300" b="1" spc="-75" dirty="0">
                <a:latin typeface="Arial"/>
                <a:cs typeface="Arial"/>
              </a:rPr>
              <a:t> </a:t>
            </a:r>
            <a:r>
              <a:rPr sz="3300" spc="145" dirty="0">
                <a:latin typeface="Calibri"/>
                <a:cs typeface="Calibri"/>
              </a:rPr>
              <a:t>We</a:t>
            </a:r>
            <a:r>
              <a:rPr sz="3300" spc="55" dirty="0">
                <a:latin typeface="Calibri"/>
                <a:cs typeface="Calibri"/>
              </a:rPr>
              <a:t> hope </a:t>
            </a:r>
            <a:r>
              <a:rPr sz="3300" spc="-35" dirty="0">
                <a:latin typeface="Calibri"/>
                <a:cs typeface="Calibri"/>
              </a:rPr>
              <a:t>to </a:t>
            </a:r>
            <a:r>
              <a:rPr sz="3300" spc="60" dirty="0">
                <a:latin typeface="Calibri"/>
                <a:cs typeface="Calibri"/>
              </a:rPr>
              <a:t>make</a:t>
            </a:r>
            <a:r>
              <a:rPr sz="3300" spc="1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165" dirty="0">
                <a:latin typeface="Calibri"/>
                <a:cs typeface="Calibri"/>
              </a:rPr>
              <a:t> </a:t>
            </a:r>
            <a:r>
              <a:rPr sz="3300" spc="114" dirty="0">
                <a:latin typeface="Calibri"/>
                <a:cs typeface="Calibri"/>
              </a:rPr>
              <a:t>fight</a:t>
            </a:r>
            <a:r>
              <a:rPr sz="3300" spc="165" dirty="0">
                <a:latin typeface="Calibri"/>
                <a:cs typeface="Calibri"/>
              </a:rPr>
              <a:t> </a:t>
            </a:r>
            <a:r>
              <a:rPr sz="3300" spc="120" dirty="0">
                <a:latin typeface="Calibri"/>
                <a:cs typeface="Calibri"/>
              </a:rPr>
              <a:t>against </a:t>
            </a:r>
            <a:r>
              <a:rPr sz="3300" spc="60" dirty="0">
                <a:latin typeface="Calibri"/>
                <a:cs typeface="Calibri"/>
              </a:rPr>
              <a:t>Schistosomiasis</a:t>
            </a:r>
            <a:r>
              <a:rPr sz="3300" spc="1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spc="100" dirty="0">
                <a:latin typeface="Calibri"/>
                <a:cs typeface="Calibri"/>
              </a:rPr>
              <a:t>leading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spc="70" dirty="0">
                <a:latin typeface="Calibri"/>
                <a:cs typeface="Calibri"/>
              </a:rPr>
              <a:t>project </a:t>
            </a:r>
            <a:r>
              <a:rPr sz="3300" spc="105" dirty="0">
                <a:latin typeface="Calibri"/>
                <a:cs typeface="Calibri"/>
              </a:rPr>
              <a:t>for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145" dirty="0">
                <a:latin typeface="Calibri"/>
                <a:cs typeface="Calibri"/>
              </a:rPr>
              <a:t>Interact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70" dirty="0">
                <a:latin typeface="Calibri"/>
                <a:cs typeface="Calibri"/>
              </a:rPr>
              <a:t>Districts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130" dirty="0">
                <a:latin typeface="Calibri"/>
                <a:cs typeface="Calibri"/>
              </a:rPr>
              <a:t>and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75" dirty="0">
                <a:latin typeface="Calibri"/>
                <a:cs typeface="Calibri"/>
              </a:rPr>
              <a:t>clubs </a:t>
            </a:r>
            <a:r>
              <a:rPr sz="3300" spc="80" dirty="0">
                <a:latin typeface="Calibri"/>
                <a:cs typeface="Calibri"/>
              </a:rPr>
              <a:t>around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19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world.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298" y="141724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7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0"/>
                </a:lnTo>
                <a:lnTo>
                  <a:pt x="9420" y="2038432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13946" y="7657221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803" y="339605"/>
                </a:moveTo>
                <a:lnTo>
                  <a:pt x="124662" y="333540"/>
                </a:lnTo>
                <a:lnTo>
                  <a:pt x="84100" y="316422"/>
                </a:lnTo>
                <a:lnTo>
                  <a:pt x="49734" y="289871"/>
                </a:lnTo>
                <a:lnTo>
                  <a:pt x="23183" y="255505"/>
                </a:lnTo>
                <a:lnTo>
                  <a:pt x="6065" y="214942"/>
                </a:lnTo>
                <a:lnTo>
                  <a:pt x="0" y="169802"/>
                </a:lnTo>
                <a:lnTo>
                  <a:pt x="6065" y="124662"/>
                </a:lnTo>
                <a:lnTo>
                  <a:pt x="23183" y="84100"/>
                </a:lnTo>
                <a:lnTo>
                  <a:pt x="49734" y="49734"/>
                </a:lnTo>
                <a:lnTo>
                  <a:pt x="84100" y="23183"/>
                </a:lnTo>
                <a:lnTo>
                  <a:pt x="124662" y="6065"/>
                </a:lnTo>
                <a:lnTo>
                  <a:pt x="169803" y="0"/>
                </a:lnTo>
                <a:lnTo>
                  <a:pt x="214943" y="6065"/>
                </a:lnTo>
                <a:lnTo>
                  <a:pt x="255505" y="23183"/>
                </a:lnTo>
                <a:lnTo>
                  <a:pt x="289871" y="49734"/>
                </a:lnTo>
                <a:lnTo>
                  <a:pt x="316422" y="84100"/>
                </a:lnTo>
                <a:lnTo>
                  <a:pt x="333540" y="124662"/>
                </a:lnTo>
                <a:lnTo>
                  <a:pt x="339605" y="169802"/>
                </a:lnTo>
                <a:lnTo>
                  <a:pt x="333540" y="214942"/>
                </a:lnTo>
                <a:lnTo>
                  <a:pt x="316422" y="255505"/>
                </a:lnTo>
                <a:lnTo>
                  <a:pt x="289871" y="289871"/>
                </a:lnTo>
                <a:lnTo>
                  <a:pt x="255505" y="316422"/>
                </a:lnTo>
                <a:lnTo>
                  <a:pt x="214943" y="333540"/>
                </a:lnTo>
                <a:lnTo>
                  <a:pt x="169803" y="339605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69582" y="7657221"/>
            <a:ext cx="339725" cy="339725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169803" y="339605"/>
                </a:moveTo>
                <a:lnTo>
                  <a:pt x="124662" y="333540"/>
                </a:lnTo>
                <a:lnTo>
                  <a:pt x="84100" y="316422"/>
                </a:lnTo>
                <a:lnTo>
                  <a:pt x="49734" y="289871"/>
                </a:lnTo>
                <a:lnTo>
                  <a:pt x="23183" y="255505"/>
                </a:lnTo>
                <a:lnTo>
                  <a:pt x="6065" y="214942"/>
                </a:lnTo>
                <a:lnTo>
                  <a:pt x="0" y="169802"/>
                </a:lnTo>
                <a:lnTo>
                  <a:pt x="6065" y="124662"/>
                </a:lnTo>
                <a:lnTo>
                  <a:pt x="23183" y="84100"/>
                </a:lnTo>
                <a:lnTo>
                  <a:pt x="49734" y="49734"/>
                </a:lnTo>
                <a:lnTo>
                  <a:pt x="84100" y="23183"/>
                </a:lnTo>
                <a:lnTo>
                  <a:pt x="124662" y="6065"/>
                </a:lnTo>
                <a:lnTo>
                  <a:pt x="169803" y="0"/>
                </a:lnTo>
                <a:lnTo>
                  <a:pt x="214943" y="6065"/>
                </a:lnTo>
                <a:lnTo>
                  <a:pt x="255505" y="23183"/>
                </a:lnTo>
                <a:lnTo>
                  <a:pt x="289871" y="49734"/>
                </a:lnTo>
                <a:lnTo>
                  <a:pt x="316422" y="84100"/>
                </a:lnTo>
                <a:lnTo>
                  <a:pt x="333540" y="124662"/>
                </a:lnTo>
                <a:lnTo>
                  <a:pt x="339605" y="169802"/>
                </a:lnTo>
                <a:lnTo>
                  <a:pt x="333540" y="214942"/>
                </a:lnTo>
                <a:lnTo>
                  <a:pt x="316422" y="255505"/>
                </a:lnTo>
                <a:lnTo>
                  <a:pt x="289871" y="289871"/>
                </a:lnTo>
                <a:lnTo>
                  <a:pt x="255505" y="316422"/>
                </a:lnTo>
                <a:lnTo>
                  <a:pt x="214943" y="333540"/>
                </a:lnTo>
                <a:lnTo>
                  <a:pt x="169803" y="339605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8784" y="8019446"/>
            <a:ext cx="5858642" cy="16870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488" y="414990"/>
            <a:ext cx="8762365" cy="216852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>
              <a:lnSpc>
                <a:spcPts val="7880"/>
              </a:lnSpc>
              <a:spcBef>
                <a:spcPts val="1295"/>
              </a:spcBef>
            </a:pPr>
            <a:r>
              <a:rPr sz="7500" b="1" spc="-80" dirty="0">
                <a:latin typeface="Tahoma"/>
                <a:cs typeface="Tahoma"/>
              </a:rPr>
              <a:t>The</a:t>
            </a:r>
            <a:r>
              <a:rPr sz="7500" b="1" spc="-890" dirty="0">
                <a:latin typeface="Tahoma"/>
                <a:cs typeface="Tahoma"/>
              </a:rPr>
              <a:t> </a:t>
            </a:r>
            <a:r>
              <a:rPr sz="7500" b="1" spc="-275" dirty="0">
                <a:latin typeface="Tahoma"/>
                <a:cs typeface="Tahoma"/>
              </a:rPr>
              <a:t>Interact</a:t>
            </a:r>
            <a:r>
              <a:rPr sz="7500" b="1" spc="-885" dirty="0">
                <a:latin typeface="Tahoma"/>
                <a:cs typeface="Tahoma"/>
              </a:rPr>
              <a:t> </a:t>
            </a:r>
            <a:r>
              <a:rPr sz="7500" b="1" spc="-10" dirty="0">
                <a:latin typeface="Tahoma"/>
                <a:cs typeface="Tahoma"/>
              </a:rPr>
              <a:t>Global </a:t>
            </a:r>
            <a:r>
              <a:rPr sz="7500" b="1" spc="-90" dirty="0">
                <a:latin typeface="Tahoma"/>
                <a:cs typeface="Tahoma"/>
              </a:rPr>
              <a:t>Schisto</a:t>
            </a:r>
            <a:r>
              <a:rPr sz="7500" b="1" spc="-844" dirty="0">
                <a:latin typeface="Tahoma"/>
                <a:cs typeface="Tahoma"/>
              </a:rPr>
              <a:t> </a:t>
            </a:r>
            <a:r>
              <a:rPr sz="7500" b="1" spc="-10" dirty="0">
                <a:latin typeface="Tahoma"/>
                <a:cs typeface="Tahoma"/>
              </a:rPr>
              <a:t>Project</a:t>
            </a:r>
            <a:endParaRPr sz="75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656" y="3358137"/>
            <a:ext cx="171449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656" y="4996437"/>
            <a:ext cx="171449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7656" y="6634736"/>
            <a:ext cx="171449" cy="1714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562991" y="2910450"/>
            <a:ext cx="15643860" cy="5791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34290" algn="l">
              <a:lnSpc>
                <a:spcPct val="107500"/>
              </a:lnSpc>
            </a:pPr>
            <a:r>
              <a:rPr lang="en-US" spc="225" dirty="0"/>
              <a:t>We</a:t>
            </a:r>
            <a:r>
              <a:rPr lang="en-US" spc="190" dirty="0"/>
              <a:t> </a:t>
            </a:r>
            <a:r>
              <a:rPr lang="en-US" spc="210" dirty="0"/>
              <a:t>are</a:t>
            </a:r>
            <a:r>
              <a:rPr lang="en-US" spc="190" dirty="0"/>
              <a:t> </a:t>
            </a:r>
            <a:r>
              <a:rPr lang="en-US" spc="150" dirty="0"/>
              <a:t>calling</a:t>
            </a:r>
            <a:r>
              <a:rPr lang="en-US" spc="190" dirty="0"/>
              <a:t> </a:t>
            </a:r>
            <a:r>
              <a:rPr lang="en-US" dirty="0"/>
              <a:t>on</a:t>
            </a:r>
            <a:r>
              <a:rPr lang="en-US" spc="190" dirty="0"/>
              <a:t> </a:t>
            </a:r>
            <a:r>
              <a:rPr lang="en-US" spc="55" dirty="0"/>
              <a:t>all</a:t>
            </a:r>
            <a:r>
              <a:rPr lang="en-US" spc="190" dirty="0"/>
              <a:t> </a:t>
            </a:r>
            <a:r>
              <a:rPr lang="en-US" spc="225" dirty="0"/>
              <a:t>Interact</a:t>
            </a:r>
            <a:r>
              <a:rPr lang="en-US" spc="190" dirty="0"/>
              <a:t> </a:t>
            </a:r>
            <a:r>
              <a:rPr lang="en-US" spc="114" dirty="0"/>
              <a:t>Districts and clubs</a:t>
            </a:r>
            <a:r>
              <a:rPr lang="en-US" spc="190" dirty="0"/>
              <a:t> </a:t>
            </a:r>
            <a:r>
              <a:rPr lang="en-US" dirty="0"/>
              <a:t>to</a:t>
            </a:r>
            <a:r>
              <a:rPr lang="en-US" spc="190" dirty="0"/>
              <a:t> </a:t>
            </a:r>
            <a:r>
              <a:rPr lang="en-US" spc="135" dirty="0"/>
              <a:t>start </a:t>
            </a:r>
            <a:r>
              <a:rPr lang="en-US" spc="155" dirty="0"/>
              <a:t>fundraisers</a:t>
            </a:r>
            <a:r>
              <a:rPr lang="en-US" spc="175" dirty="0"/>
              <a:t> </a:t>
            </a:r>
            <a:r>
              <a:rPr lang="en-US" spc="190" dirty="0"/>
              <a:t>in</a:t>
            </a:r>
            <a:r>
              <a:rPr lang="en-US" spc="180" dirty="0"/>
              <a:t> </a:t>
            </a:r>
            <a:r>
              <a:rPr lang="en-US" spc="135" dirty="0"/>
              <a:t>your</a:t>
            </a:r>
            <a:r>
              <a:rPr lang="en-US" spc="180" dirty="0"/>
              <a:t> </a:t>
            </a:r>
            <a:r>
              <a:rPr lang="en-US" spc="85" dirty="0"/>
              <a:t>schools and communities</a:t>
            </a:r>
          </a:p>
          <a:p>
            <a:pPr marL="40640" marR="34290" algn="l">
              <a:lnSpc>
                <a:spcPct val="107500"/>
              </a:lnSpc>
            </a:pPr>
            <a:r>
              <a:rPr lang="en-US" spc="114" dirty="0"/>
              <a:t>We urge you to e</a:t>
            </a:r>
            <a:r>
              <a:rPr spc="114" dirty="0"/>
              <a:t>mphasize</a:t>
            </a:r>
            <a:r>
              <a:rPr spc="145" dirty="0"/>
              <a:t> </a:t>
            </a:r>
            <a:r>
              <a:rPr spc="80" dirty="0"/>
              <a:t>the</a:t>
            </a:r>
            <a:r>
              <a:rPr spc="150" dirty="0"/>
              <a:t> </a:t>
            </a:r>
            <a:r>
              <a:rPr spc="160" dirty="0"/>
              <a:t>idea</a:t>
            </a:r>
            <a:r>
              <a:rPr spc="145" dirty="0"/>
              <a:t> </a:t>
            </a:r>
            <a:r>
              <a:rPr spc="120" dirty="0"/>
              <a:t>that</a:t>
            </a:r>
            <a:r>
              <a:rPr spc="150" dirty="0"/>
              <a:t> </a:t>
            </a:r>
            <a:r>
              <a:rPr dirty="0"/>
              <a:t>“it</a:t>
            </a:r>
            <a:r>
              <a:rPr spc="145" dirty="0"/>
              <a:t> </a:t>
            </a:r>
            <a:r>
              <a:rPr spc="80" dirty="0"/>
              <a:t>only</a:t>
            </a:r>
            <a:r>
              <a:rPr spc="150" dirty="0"/>
              <a:t> </a:t>
            </a:r>
            <a:r>
              <a:rPr spc="165" dirty="0"/>
              <a:t>costs</a:t>
            </a:r>
            <a:r>
              <a:rPr spc="145" dirty="0"/>
              <a:t> </a:t>
            </a:r>
            <a:br>
              <a:rPr lang="en-US" spc="145" dirty="0"/>
            </a:br>
            <a:r>
              <a:rPr spc="320" dirty="0"/>
              <a:t>TWO</a:t>
            </a:r>
            <a:r>
              <a:rPr spc="150" dirty="0"/>
              <a:t> </a:t>
            </a:r>
            <a:r>
              <a:rPr spc="509" dirty="0"/>
              <a:t>DOLLARS</a:t>
            </a:r>
            <a:r>
              <a:rPr spc="145" dirty="0"/>
              <a:t> </a:t>
            </a:r>
            <a:r>
              <a:rPr spc="-25" dirty="0"/>
              <a:t>to </a:t>
            </a:r>
            <a:r>
              <a:rPr spc="605" dirty="0"/>
              <a:t>SAVE</a:t>
            </a:r>
            <a:r>
              <a:rPr spc="170" dirty="0"/>
              <a:t> </a:t>
            </a:r>
            <a:r>
              <a:rPr spc="360" dirty="0"/>
              <a:t>a</a:t>
            </a:r>
            <a:r>
              <a:rPr spc="170" dirty="0"/>
              <a:t> </a:t>
            </a:r>
            <a:r>
              <a:rPr spc="-10" dirty="0"/>
              <a:t>life”</a:t>
            </a:r>
          </a:p>
          <a:p>
            <a:pPr marL="1173480" marR="5080" indent="-1161415">
              <a:lnSpc>
                <a:spcPct val="107500"/>
              </a:lnSpc>
            </a:pPr>
            <a:r>
              <a:rPr spc="225" dirty="0"/>
              <a:t>We</a:t>
            </a:r>
            <a:r>
              <a:rPr spc="200" dirty="0"/>
              <a:t> </a:t>
            </a:r>
            <a:r>
              <a:rPr spc="110" dirty="0"/>
              <a:t>a</a:t>
            </a:r>
            <a:r>
              <a:rPr lang="en-US" spc="110" dirty="0"/>
              <a:t>re also</a:t>
            </a:r>
            <a:r>
              <a:rPr spc="200" dirty="0"/>
              <a:t> </a:t>
            </a:r>
            <a:r>
              <a:rPr spc="145" dirty="0"/>
              <a:t>cal</a:t>
            </a:r>
            <a:r>
              <a:rPr lang="en-US" spc="145" dirty="0"/>
              <a:t>ling</a:t>
            </a:r>
            <a:r>
              <a:rPr spc="204" dirty="0"/>
              <a:t> </a:t>
            </a:r>
            <a:r>
              <a:rPr dirty="0"/>
              <a:t>on</a:t>
            </a:r>
            <a:r>
              <a:rPr spc="200" dirty="0"/>
              <a:t> </a:t>
            </a:r>
            <a:r>
              <a:rPr spc="225" dirty="0"/>
              <a:t>Interact</a:t>
            </a:r>
            <a:r>
              <a:rPr spc="204" dirty="0"/>
              <a:t> </a:t>
            </a:r>
            <a:r>
              <a:rPr dirty="0"/>
              <a:t>to</a:t>
            </a:r>
            <a:r>
              <a:rPr spc="200" dirty="0"/>
              <a:t> </a:t>
            </a:r>
            <a:r>
              <a:rPr spc="120" dirty="0"/>
              <a:t>present</a:t>
            </a:r>
            <a:r>
              <a:rPr spc="204" dirty="0"/>
              <a:t> </a:t>
            </a:r>
            <a:r>
              <a:rPr dirty="0"/>
              <a:t>this</a:t>
            </a:r>
            <a:r>
              <a:rPr spc="200" dirty="0"/>
              <a:t> </a:t>
            </a:r>
            <a:r>
              <a:rPr spc="125" dirty="0"/>
              <a:t>project</a:t>
            </a:r>
            <a:r>
              <a:rPr spc="204" dirty="0"/>
              <a:t> </a:t>
            </a:r>
            <a:r>
              <a:rPr dirty="0"/>
              <a:t>to</a:t>
            </a:r>
            <a:r>
              <a:rPr spc="200" dirty="0"/>
              <a:t> </a:t>
            </a:r>
            <a:r>
              <a:rPr spc="229" dirty="0"/>
              <a:t>Rotary </a:t>
            </a:r>
            <a:r>
              <a:rPr lang="en-US" spc="229" dirty="0"/>
              <a:t>and Rotaract </a:t>
            </a:r>
            <a:r>
              <a:rPr spc="160" dirty="0"/>
              <a:t>clubs</a:t>
            </a:r>
            <a:r>
              <a:rPr lang="en-US" spc="160" dirty="0"/>
              <a:t>,</a:t>
            </a:r>
            <a:r>
              <a:rPr spc="180" dirty="0"/>
              <a:t> </a:t>
            </a:r>
            <a:r>
              <a:rPr lang="en-US" spc="210" dirty="0"/>
              <a:t>to help us </a:t>
            </a:r>
            <a:r>
              <a:rPr spc="180" dirty="0"/>
              <a:t> </a:t>
            </a:r>
            <a:r>
              <a:rPr spc="210" dirty="0"/>
              <a:t>spread</a:t>
            </a:r>
            <a:r>
              <a:rPr spc="180" dirty="0"/>
              <a:t> </a:t>
            </a:r>
            <a:r>
              <a:rPr spc="200" dirty="0"/>
              <a:t>awareness</a:t>
            </a:r>
            <a:r>
              <a:rPr spc="180" dirty="0"/>
              <a:t> </a:t>
            </a:r>
            <a:r>
              <a:rPr lang="en-US" spc="165" dirty="0"/>
              <a:t>about</a:t>
            </a:r>
            <a:r>
              <a:rPr spc="180" dirty="0"/>
              <a:t> </a:t>
            </a:r>
            <a:r>
              <a:rPr spc="90" dirty="0"/>
              <a:t>Schistosomiasis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143" y="713873"/>
            <a:ext cx="1550193" cy="14941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44000" y="523092"/>
            <a:ext cx="9144000" cy="9241155"/>
            <a:chOff x="9144000" y="523092"/>
            <a:chExt cx="9144000" cy="9241155"/>
          </a:xfrm>
        </p:grpSpPr>
        <p:sp>
          <p:nvSpPr>
            <p:cNvPr id="4" name="object 4"/>
            <p:cNvSpPr/>
            <p:nvPr/>
          </p:nvSpPr>
          <p:spPr>
            <a:xfrm>
              <a:off x="9144000" y="523092"/>
              <a:ext cx="9144000" cy="9241155"/>
            </a:xfrm>
            <a:custGeom>
              <a:avLst/>
              <a:gdLst/>
              <a:ahLst/>
              <a:cxnLst/>
              <a:rect l="l" t="t" r="r" b="b"/>
              <a:pathLst>
                <a:path w="9144000" h="9241155">
                  <a:moveTo>
                    <a:pt x="9144000" y="9240815"/>
                  </a:moveTo>
                  <a:lnTo>
                    <a:pt x="485775" y="9240815"/>
                  </a:lnTo>
                  <a:lnTo>
                    <a:pt x="437762" y="9238438"/>
                  </a:lnTo>
                  <a:lnTo>
                    <a:pt x="390562" y="9231395"/>
                  </a:lnTo>
                  <a:lnTo>
                    <a:pt x="344494" y="9219817"/>
                  </a:lnTo>
                  <a:lnTo>
                    <a:pt x="299876" y="9203838"/>
                  </a:lnTo>
                  <a:lnTo>
                    <a:pt x="257028" y="9183588"/>
                  </a:lnTo>
                  <a:lnTo>
                    <a:pt x="216266" y="9159199"/>
                  </a:lnTo>
                  <a:lnTo>
                    <a:pt x="177911" y="9130804"/>
                  </a:lnTo>
                  <a:lnTo>
                    <a:pt x="142280" y="9098535"/>
                  </a:lnTo>
                  <a:lnTo>
                    <a:pt x="110010" y="9062904"/>
                  </a:lnTo>
                  <a:lnTo>
                    <a:pt x="81616" y="9024548"/>
                  </a:lnTo>
                  <a:lnTo>
                    <a:pt x="57227" y="8983787"/>
                  </a:lnTo>
                  <a:lnTo>
                    <a:pt x="36977" y="8940938"/>
                  </a:lnTo>
                  <a:lnTo>
                    <a:pt x="20997" y="8896320"/>
                  </a:lnTo>
                  <a:lnTo>
                    <a:pt x="9420" y="8850252"/>
                  </a:lnTo>
                  <a:lnTo>
                    <a:pt x="2377" y="8803053"/>
                  </a:lnTo>
                  <a:lnTo>
                    <a:pt x="0" y="8755040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9144000" y="0"/>
                  </a:lnTo>
                  <a:lnTo>
                    <a:pt x="9144000" y="9240815"/>
                  </a:lnTo>
                  <a:close/>
                </a:path>
              </a:pathLst>
            </a:custGeom>
            <a:solidFill>
              <a:srgbClr val="FFF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5184" y="1195932"/>
              <a:ext cx="7677149" cy="78962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610" y="2823340"/>
            <a:ext cx="7744459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b="1" spc="-190" dirty="0">
                <a:latin typeface="Tahoma"/>
                <a:cs typeface="Tahoma"/>
              </a:rPr>
              <a:t>Lifesaver</a:t>
            </a:r>
            <a:r>
              <a:rPr sz="6300" b="1" spc="-700" dirty="0">
                <a:latin typeface="Tahoma"/>
                <a:cs typeface="Tahoma"/>
              </a:rPr>
              <a:t> </a:t>
            </a:r>
            <a:r>
              <a:rPr sz="6300" b="1" spc="-75" dirty="0">
                <a:latin typeface="Tahoma"/>
                <a:cs typeface="Tahoma"/>
              </a:rPr>
              <a:t>Trophy</a:t>
            </a:r>
            <a:r>
              <a:rPr sz="6300" b="1" spc="-700" dirty="0">
                <a:latin typeface="Tahoma"/>
                <a:cs typeface="Tahoma"/>
              </a:rPr>
              <a:t> </a:t>
            </a:r>
            <a:r>
              <a:rPr sz="6300" b="1" spc="-25" dirty="0">
                <a:latin typeface="Tahoma"/>
                <a:cs typeface="Tahoma"/>
              </a:rPr>
              <a:t>Jar</a:t>
            </a:r>
            <a:endParaRPr sz="63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985" y="5028341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985" y="7485791"/>
            <a:ext cx="123825" cy="1238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00606" y="4466353"/>
            <a:ext cx="6652895" cy="412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53600"/>
              </a:lnSpc>
              <a:spcBef>
                <a:spcPts val="95"/>
              </a:spcBef>
            </a:pPr>
            <a:r>
              <a:rPr sz="3500" dirty="0">
                <a:latin typeface="Calibri"/>
                <a:cs typeface="Calibri"/>
              </a:rPr>
              <a:t>To</a:t>
            </a:r>
            <a:r>
              <a:rPr sz="3500" spc="210" dirty="0">
                <a:latin typeface="Calibri"/>
                <a:cs typeface="Calibri"/>
              </a:rPr>
              <a:t> </a:t>
            </a:r>
            <a:r>
              <a:rPr sz="3500" spc="85" dirty="0">
                <a:latin typeface="Calibri"/>
                <a:cs typeface="Calibri"/>
              </a:rPr>
              <a:t>show</a:t>
            </a:r>
            <a:r>
              <a:rPr sz="3500" spc="210" dirty="0">
                <a:latin typeface="Calibri"/>
                <a:cs typeface="Calibri"/>
              </a:rPr>
              <a:t> </a:t>
            </a:r>
            <a:r>
              <a:rPr sz="3500" spc="75" dirty="0">
                <a:latin typeface="Calibri"/>
                <a:cs typeface="Calibri"/>
              </a:rPr>
              <a:t>how</a:t>
            </a:r>
            <a:r>
              <a:rPr sz="3500" spc="210" dirty="0">
                <a:latin typeface="Calibri"/>
                <a:cs typeface="Calibri"/>
              </a:rPr>
              <a:t> </a:t>
            </a:r>
            <a:r>
              <a:rPr sz="3500" spc="170" dirty="0">
                <a:latin typeface="Calibri"/>
                <a:cs typeface="Calibri"/>
              </a:rPr>
              <a:t>each</a:t>
            </a:r>
            <a:r>
              <a:rPr sz="3500" spc="2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donation</a:t>
            </a:r>
            <a:r>
              <a:rPr sz="3500" spc="210" dirty="0">
                <a:latin typeface="Calibri"/>
                <a:cs typeface="Calibri"/>
              </a:rPr>
              <a:t> </a:t>
            </a:r>
            <a:r>
              <a:rPr sz="3500" spc="175" dirty="0">
                <a:latin typeface="Calibri"/>
                <a:cs typeface="Calibri"/>
              </a:rPr>
              <a:t>saves </a:t>
            </a:r>
            <a:r>
              <a:rPr sz="3500" spc="250" dirty="0">
                <a:latin typeface="Calibri"/>
                <a:cs typeface="Calibri"/>
              </a:rPr>
              <a:t>a</a:t>
            </a:r>
            <a:r>
              <a:rPr sz="3500" spc="125" dirty="0">
                <a:latin typeface="Calibri"/>
                <a:cs typeface="Calibri"/>
              </a:rPr>
              <a:t> </a:t>
            </a:r>
            <a:r>
              <a:rPr sz="3500" spc="70" dirty="0">
                <a:latin typeface="Calibri"/>
                <a:cs typeface="Calibri"/>
              </a:rPr>
              <a:t>life,</a:t>
            </a:r>
            <a:r>
              <a:rPr sz="3500" spc="125" dirty="0">
                <a:latin typeface="Calibri"/>
                <a:cs typeface="Calibri"/>
              </a:rPr>
              <a:t> </a:t>
            </a:r>
            <a:r>
              <a:rPr sz="3500" spc="145" dirty="0">
                <a:latin typeface="Calibri"/>
                <a:cs typeface="Calibri"/>
              </a:rPr>
              <a:t>we</a:t>
            </a:r>
            <a:r>
              <a:rPr sz="3500" spc="125" dirty="0">
                <a:latin typeface="Calibri"/>
                <a:cs typeface="Calibri"/>
              </a:rPr>
              <a:t> </a:t>
            </a:r>
            <a:r>
              <a:rPr sz="3500" spc="145" dirty="0">
                <a:latin typeface="Calibri"/>
                <a:cs typeface="Calibri"/>
              </a:rPr>
              <a:t>are</a:t>
            </a:r>
            <a:r>
              <a:rPr sz="3500" spc="125" dirty="0">
                <a:latin typeface="Calibri"/>
                <a:cs typeface="Calibri"/>
              </a:rPr>
              <a:t> </a:t>
            </a:r>
            <a:r>
              <a:rPr sz="3500" spc="135" dirty="0">
                <a:latin typeface="Calibri"/>
                <a:cs typeface="Calibri"/>
              </a:rPr>
              <a:t>encouraging</a:t>
            </a:r>
            <a:r>
              <a:rPr sz="3500" spc="125" dirty="0">
                <a:latin typeface="Calibri"/>
                <a:cs typeface="Calibri"/>
              </a:rPr>
              <a:t> </a:t>
            </a:r>
            <a:r>
              <a:rPr sz="3500" spc="170" dirty="0">
                <a:latin typeface="Calibri"/>
                <a:cs typeface="Calibri"/>
              </a:rPr>
              <a:t>every </a:t>
            </a:r>
            <a:r>
              <a:rPr sz="3500" spc="150" dirty="0">
                <a:latin typeface="Calibri"/>
                <a:cs typeface="Calibri"/>
              </a:rPr>
              <a:t>Interact</a:t>
            </a:r>
            <a:r>
              <a:rPr sz="3500" spc="140" dirty="0">
                <a:latin typeface="Calibri"/>
                <a:cs typeface="Calibri"/>
              </a:rPr>
              <a:t> </a:t>
            </a:r>
            <a:r>
              <a:rPr sz="3500" spc="105" dirty="0">
                <a:latin typeface="Calibri"/>
                <a:cs typeface="Calibri"/>
              </a:rPr>
              <a:t>club</a:t>
            </a:r>
            <a:r>
              <a:rPr sz="3500" spc="140" dirty="0">
                <a:latin typeface="Calibri"/>
                <a:cs typeface="Calibri"/>
              </a:rPr>
              <a:t> </a:t>
            </a:r>
            <a:r>
              <a:rPr lang="en-US" sz="3500" spc="140" dirty="0">
                <a:latin typeface="Calibri"/>
                <a:cs typeface="Calibri"/>
              </a:rPr>
              <a:t>to </a:t>
            </a:r>
            <a:r>
              <a:rPr sz="3500" spc="85" dirty="0">
                <a:latin typeface="Calibri"/>
                <a:cs typeface="Calibri"/>
              </a:rPr>
              <a:t>use</a:t>
            </a:r>
            <a:r>
              <a:rPr sz="3500" spc="145" dirty="0">
                <a:latin typeface="Calibri"/>
                <a:cs typeface="Calibri"/>
              </a:rPr>
              <a:t> </a:t>
            </a:r>
            <a:r>
              <a:rPr sz="3500" spc="130" dirty="0">
                <a:latin typeface="Calibri"/>
                <a:cs typeface="Calibri"/>
              </a:rPr>
              <a:t>Life</a:t>
            </a:r>
            <a:r>
              <a:rPr lang="en-US" sz="3500" spc="130" dirty="0">
                <a:latin typeface="Calibri"/>
                <a:cs typeface="Calibri"/>
              </a:rPr>
              <a:t>S</a:t>
            </a:r>
            <a:r>
              <a:rPr sz="3500" spc="130" dirty="0">
                <a:latin typeface="Calibri"/>
                <a:cs typeface="Calibri"/>
              </a:rPr>
              <a:t>avers.</a:t>
            </a:r>
            <a:endParaRPr sz="3500" dirty="0">
              <a:latin typeface="Calibri"/>
              <a:cs typeface="Calibri"/>
            </a:endParaRPr>
          </a:p>
          <a:p>
            <a:pPr marL="120650" marR="113030" algn="l">
              <a:lnSpc>
                <a:spcPts val="6450"/>
              </a:lnSpc>
              <a:spcBef>
                <a:spcPts val="390"/>
              </a:spcBef>
            </a:pPr>
            <a:r>
              <a:rPr sz="3500" spc="75" dirty="0">
                <a:latin typeface="Calibri"/>
                <a:cs typeface="Calibri"/>
              </a:rPr>
              <a:t>Put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250" dirty="0">
                <a:latin typeface="Calibri"/>
                <a:cs typeface="Calibri"/>
              </a:rPr>
              <a:t>a</a:t>
            </a:r>
            <a:r>
              <a:rPr sz="3500" spc="120" dirty="0">
                <a:latin typeface="Calibri"/>
                <a:cs typeface="Calibri"/>
              </a:rPr>
              <a:t> </a:t>
            </a:r>
            <a:r>
              <a:rPr lang="en-US" sz="3500" spc="120" dirty="0">
                <a:latin typeface="Calibri"/>
                <a:cs typeface="Calibri"/>
              </a:rPr>
              <a:t>L</a:t>
            </a:r>
            <a:r>
              <a:rPr sz="3500" spc="120" dirty="0">
                <a:latin typeface="Calibri"/>
                <a:cs typeface="Calibri"/>
              </a:rPr>
              <a:t>ife</a:t>
            </a:r>
            <a:r>
              <a:rPr lang="en-US" sz="3500" spc="120" dirty="0">
                <a:latin typeface="Calibri"/>
                <a:cs typeface="Calibri"/>
              </a:rPr>
              <a:t>S</a:t>
            </a:r>
            <a:r>
              <a:rPr sz="3500" spc="120" dirty="0">
                <a:latin typeface="Calibri"/>
                <a:cs typeface="Calibri"/>
              </a:rPr>
              <a:t>aver</a:t>
            </a:r>
            <a:r>
              <a:rPr lang="en-US" sz="3500" spc="120" dirty="0">
                <a:latin typeface="Calibri"/>
                <a:cs typeface="Calibri"/>
              </a:rPr>
              <a:t> candy</a:t>
            </a:r>
            <a:r>
              <a:rPr sz="3500" spc="1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in</a:t>
            </a:r>
            <a:r>
              <a:rPr sz="3500" spc="120" dirty="0">
                <a:latin typeface="Calibri"/>
                <a:cs typeface="Calibri"/>
              </a:rPr>
              <a:t> </a:t>
            </a:r>
            <a:r>
              <a:rPr sz="3500" spc="250" dirty="0">
                <a:latin typeface="Calibri"/>
                <a:cs typeface="Calibri"/>
              </a:rPr>
              <a:t>a</a:t>
            </a:r>
            <a:r>
              <a:rPr sz="3500" spc="120" dirty="0">
                <a:latin typeface="Calibri"/>
                <a:cs typeface="Calibri"/>
              </a:rPr>
              <a:t> </a:t>
            </a:r>
            <a:r>
              <a:rPr sz="3500" spc="110" dirty="0">
                <a:latin typeface="Calibri"/>
                <a:cs typeface="Calibri"/>
              </a:rPr>
              <a:t>jar</a:t>
            </a:r>
            <a:r>
              <a:rPr sz="3500" spc="120" dirty="0">
                <a:latin typeface="Calibri"/>
                <a:cs typeface="Calibri"/>
              </a:rPr>
              <a:t> </a:t>
            </a:r>
            <a:r>
              <a:rPr sz="3500" spc="180" dirty="0">
                <a:latin typeface="Calibri"/>
                <a:cs typeface="Calibri"/>
              </a:rPr>
              <a:t>every</a:t>
            </a:r>
            <a:r>
              <a:rPr sz="3500" spc="120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time </a:t>
            </a:r>
            <a:r>
              <a:rPr sz="3500" spc="70" dirty="0">
                <a:latin typeface="Calibri"/>
                <a:cs typeface="Calibri"/>
              </a:rPr>
              <a:t>somebody</a:t>
            </a:r>
            <a:r>
              <a:rPr sz="3500" spc="140" dirty="0">
                <a:latin typeface="Calibri"/>
                <a:cs typeface="Calibri"/>
              </a:rPr>
              <a:t> </a:t>
            </a:r>
            <a:r>
              <a:rPr sz="3500" spc="90" dirty="0">
                <a:latin typeface="Calibri"/>
                <a:cs typeface="Calibri"/>
              </a:rPr>
              <a:t>donates</a:t>
            </a:r>
            <a:r>
              <a:rPr sz="3500" spc="140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$2</a:t>
            </a:r>
            <a:endParaRPr sz="3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823" y="617373"/>
            <a:ext cx="9023985" cy="183324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055"/>
              </a:spcBef>
            </a:pPr>
            <a:r>
              <a:rPr sz="6300" b="1" spc="-125" dirty="0">
                <a:latin typeface="Tahoma"/>
                <a:cs typeface="Tahoma"/>
              </a:rPr>
              <a:t>First</a:t>
            </a:r>
            <a:r>
              <a:rPr sz="6300" b="1" spc="-715" dirty="0">
                <a:latin typeface="Tahoma"/>
                <a:cs typeface="Tahoma"/>
              </a:rPr>
              <a:t> </a:t>
            </a:r>
            <a:r>
              <a:rPr sz="6300" b="1" spc="-80" dirty="0">
                <a:latin typeface="Tahoma"/>
                <a:cs typeface="Tahoma"/>
              </a:rPr>
              <a:t>Country</a:t>
            </a:r>
            <a:r>
              <a:rPr sz="6300" b="1" spc="-710" dirty="0">
                <a:latin typeface="Tahoma"/>
                <a:cs typeface="Tahoma"/>
              </a:rPr>
              <a:t> </a:t>
            </a:r>
            <a:r>
              <a:rPr sz="6300" b="1" spc="-235" dirty="0">
                <a:latin typeface="Tahoma"/>
                <a:cs typeface="Tahoma"/>
              </a:rPr>
              <a:t>Interact</a:t>
            </a:r>
            <a:r>
              <a:rPr sz="6300" b="1" spc="-710" dirty="0">
                <a:latin typeface="Tahoma"/>
                <a:cs typeface="Tahoma"/>
              </a:rPr>
              <a:t> </a:t>
            </a:r>
            <a:r>
              <a:rPr sz="6300" b="1" spc="-25" dirty="0">
                <a:latin typeface="Tahoma"/>
                <a:cs typeface="Tahoma"/>
              </a:rPr>
              <a:t>is </a:t>
            </a:r>
            <a:r>
              <a:rPr sz="6300" b="1" spc="-80" dirty="0">
                <a:latin typeface="Tahoma"/>
                <a:cs typeface="Tahoma"/>
              </a:rPr>
              <a:t>Targeting!</a:t>
            </a:r>
            <a:endParaRPr sz="63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37" y="3766211"/>
            <a:ext cx="1511300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0" spc="1280" dirty="0">
                <a:latin typeface="Calibri"/>
                <a:cs typeface="Calibri"/>
              </a:rPr>
              <a:t>TANZANIA!!!</a:t>
            </a:r>
            <a:endParaRPr sz="20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141723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8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1"/>
                </a:lnTo>
                <a:lnTo>
                  <a:pt x="9420" y="2038433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74940" y="322078"/>
            <a:ext cx="10942955" cy="1341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600" b="1" spc="-160" dirty="0">
                <a:latin typeface="Tahoma"/>
                <a:cs typeface="Tahoma"/>
              </a:rPr>
              <a:t>Resources</a:t>
            </a:r>
            <a:r>
              <a:rPr sz="8600" b="1" spc="-960" dirty="0">
                <a:latin typeface="Tahoma"/>
                <a:cs typeface="Tahoma"/>
              </a:rPr>
              <a:t> </a:t>
            </a:r>
            <a:r>
              <a:rPr sz="8600" b="1" dirty="0">
                <a:latin typeface="Tahoma"/>
                <a:cs typeface="Tahoma"/>
              </a:rPr>
              <a:t>to</a:t>
            </a:r>
            <a:r>
              <a:rPr sz="8600" b="1" spc="-960" dirty="0">
                <a:latin typeface="Tahoma"/>
                <a:cs typeface="Tahoma"/>
              </a:rPr>
              <a:t> </a:t>
            </a:r>
            <a:r>
              <a:rPr sz="8600" b="1" spc="-30" dirty="0">
                <a:latin typeface="Tahoma"/>
                <a:cs typeface="Tahoma"/>
              </a:rPr>
              <a:t>Donate</a:t>
            </a:r>
            <a:endParaRPr sz="8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259030" y="8402146"/>
            <a:ext cx="473709" cy="568325"/>
            <a:chOff x="17259030" y="8402146"/>
            <a:chExt cx="473709" cy="568325"/>
          </a:xfrm>
        </p:grpSpPr>
        <p:sp>
          <p:nvSpPr>
            <p:cNvPr id="10" name="object 10"/>
            <p:cNvSpPr/>
            <p:nvPr/>
          </p:nvSpPr>
          <p:spPr>
            <a:xfrm>
              <a:off x="17384814" y="8520670"/>
              <a:ext cx="200660" cy="172085"/>
            </a:xfrm>
            <a:custGeom>
              <a:avLst/>
              <a:gdLst/>
              <a:ahLst/>
              <a:cxnLst/>
              <a:rect l="l" t="t" r="r" b="b"/>
              <a:pathLst>
                <a:path w="200659" h="172084">
                  <a:moveTo>
                    <a:pt x="46723" y="94145"/>
                  </a:moveTo>
                  <a:lnTo>
                    <a:pt x="44513" y="86448"/>
                  </a:lnTo>
                  <a:lnTo>
                    <a:pt x="45643" y="81330"/>
                  </a:lnTo>
                  <a:lnTo>
                    <a:pt x="45478" y="75145"/>
                  </a:lnTo>
                  <a:lnTo>
                    <a:pt x="45478" y="72618"/>
                  </a:lnTo>
                  <a:lnTo>
                    <a:pt x="44246" y="69494"/>
                  </a:lnTo>
                  <a:lnTo>
                    <a:pt x="38112" y="60452"/>
                  </a:lnTo>
                  <a:lnTo>
                    <a:pt x="33312" y="59969"/>
                  </a:lnTo>
                  <a:lnTo>
                    <a:pt x="25133" y="70942"/>
                  </a:lnTo>
                  <a:lnTo>
                    <a:pt x="21590" y="76492"/>
                  </a:lnTo>
                  <a:lnTo>
                    <a:pt x="20510" y="82943"/>
                  </a:lnTo>
                  <a:lnTo>
                    <a:pt x="17526" y="96088"/>
                  </a:lnTo>
                  <a:lnTo>
                    <a:pt x="13436" y="108864"/>
                  </a:lnTo>
                  <a:lnTo>
                    <a:pt x="3987" y="133972"/>
                  </a:lnTo>
                  <a:lnTo>
                    <a:pt x="2108" y="140639"/>
                  </a:lnTo>
                  <a:lnTo>
                    <a:pt x="1193" y="147231"/>
                  </a:lnTo>
                  <a:lnTo>
                    <a:pt x="431" y="160401"/>
                  </a:lnTo>
                  <a:lnTo>
                    <a:pt x="0" y="166268"/>
                  </a:lnTo>
                  <a:lnTo>
                    <a:pt x="4305" y="170141"/>
                  </a:lnTo>
                  <a:lnTo>
                    <a:pt x="16141" y="171551"/>
                  </a:lnTo>
                  <a:lnTo>
                    <a:pt x="21259" y="168795"/>
                  </a:lnTo>
                  <a:lnTo>
                    <a:pt x="23253" y="155879"/>
                  </a:lnTo>
                  <a:lnTo>
                    <a:pt x="26644" y="150495"/>
                  </a:lnTo>
                  <a:lnTo>
                    <a:pt x="31597" y="137477"/>
                  </a:lnTo>
                  <a:lnTo>
                    <a:pt x="36766" y="130848"/>
                  </a:lnTo>
                  <a:lnTo>
                    <a:pt x="36550" y="123050"/>
                  </a:lnTo>
                  <a:lnTo>
                    <a:pt x="37084" y="116484"/>
                  </a:lnTo>
                  <a:lnTo>
                    <a:pt x="38696" y="110337"/>
                  </a:lnTo>
                  <a:lnTo>
                    <a:pt x="40944" y="104419"/>
                  </a:lnTo>
                  <a:lnTo>
                    <a:pt x="44297" y="96240"/>
                  </a:lnTo>
                  <a:lnTo>
                    <a:pt x="46723" y="94145"/>
                  </a:lnTo>
                  <a:close/>
                </a:path>
                <a:path w="200659" h="172084">
                  <a:moveTo>
                    <a:pt x="200494" y="10020"/>
                  </a:moveTo>
                  <a:lnTo>
                    <a:pt x="198932" y="6146"/>
                  </a:lnTo>
                  <a:lnTo>
                    <a:pt x="192151" y="0"/>
                  </a:lnTo>
                  <a:lnTo>
                    <a:pt x="188010" y="1130"/>
                  </a:lnTo>
                  <a:lnTo>
                    <a:pt x="178701" y="6896"/>
                  </a:lnTo>
                  <a:lnTo>
                    <a:pt x="172783" y="6565"/>
                  </a:lnTo>
                  <a:lnTo>
                    <a:pt x="161366" y="3340"/>
                  </a:lnTo>
                  <a:lnTo>
                    <a:pt x="156197" y="3670"/>
                  </a:lnTo>
                  <a:lnTo>
                    <a:pt x="151028" y="3670"/>
                  </a:lnTo>
                  <a:lnTo>
                    <a:pt x="142722" y="4191"/>
                  </a:lnTo>
                  <a:lnTo>
                    <a:pt x="134467" y="5257"/>
                  </a:lnTo>
                  <a:lnTo>
                    <a:pt x="126174" y="6019"/>
                  </a:lnTo>
                  <a:lnTo>
                    <a:pt x="117767" y="5600"/>
                  </a:lnTo>
                  <a:lnTo>
                    <a:pt x="112166" y="4800"/>
                  </a:lnTo>
                  <a:lnTo>
                    <a:pt x="98450" y="14693"/>
                  </a:lnTo>
                  <a:lnTo>
                    <a:pt x="98386" y="22123"/>
                  </a:lnTo>
                  <a:lnTo>
                    <a:pt x="108508" y="29502"/>
                  </a:lnTo>
                  <a:lnTo>
                    <a:pt x="114592" y="34239"/>
                  </a:lnTo>
                  <a:lnTo>
                    <a:pt x="126542" y="30899"/>
                  </a:lnTo>
                  <a:lnTo>
                    <a:pt x="130149" y="32626"/>
                  </a:lnTo>
                  <a:lnTo>
                    <a:pt x="140804" y="33058"/>
                  </a:lnTo>
                  <a:lnTo>
                    <a:pt x="147637" y="33642"/>
                  </a:lnTo>
                  <a:lnTo>
                    <a:pt x="156413" y="30365"/>
                  </a:lnTo>
                  <a:lnTo>
                    <a:pt x="158191" y="30581"/>
                  </a:lnTo>
                  <a:lnTo>
                    <a:pt x="166535" y="33159"/>
                  </a:lnTo>
                  <a:lnTo>
                    <a:pt x="172834" y="33909"/>
                  </a:lnTo>
                  <a:lnTo>
                    <a:pt x="179019" y="32359"/>
                  </a:lnTo>
                  <a:lnTo>
                    <a:pt x="178968" y="32512"/>
                  </a:lnTo>
                  <a:lnTo>
                    <a:pt x="187172" y="32664"/>
                  </a:lnTo>
                  <a:lnTo>
                    <a:pt x="192024" y="31000"/>
                  </a:lnTo>
                  <a:lnTo>
                    <a:pt x="195097" y="25933"/>
                  </a:lnTo>
                  <a:lnTo>
                    <a:pt x="198081" y="15455"/>
                  </a:lnTo>
                  <a:lnTo>
                    <a:pt x="198018" y="14973"/>
                  </a:lnTo>
                  <a:lnTo>
                    <a:pt x="200494" y="1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9030" y="8402146"/>
              <a:ext cx="150387" cy="128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288624" y="8404516"/>
              <a:ext cx="229235" cy="230504"/>
            </a:xfrm>
            <a:custGeom>
              <a:avLst/>
              <a:gdLst/>
              <a:ahLst/>
              <a:cxnLst/>
              <a:rect l="l" t="t" r="r" b="b"/>
              <a:pathLst>
                <a:path w="229234" h="230504">
                  <a:moveTo>
                    <a:pt x="90805" y="175856"/>
                  </a:moveTo>
                  <a:lnTo>
                    <a:pt x="88226" y="169075"/>
                  </a:lnTo>
                  <a:lnTo>
                    <a:pt x="84886" y="164769"/>
                  </a:lnTo>
                  <a:lnTo>
                    <a:pt x="73850" y="161747"/>
                  </a:lnTo>
                  <a:lnTo>
                    <a:pt x="60985" y="169392"/>
                  </a:lnTo>
                  <a:lnTo>
                    <a:pt x="57492" y="172999"/>
                  </a:lnTo>
                  <a:lnTo>
                    <a:pt x="50406" y="179641"/>
                  </a:lnTo>
                  <a:lnTo>
                    <a:pt x="42811" y="185521"/>
                  </a:lnTo>
                  <a:lnTo>
                    <a:pt x="34747" y="190690"/>
                  </a:lnTo>
                  <a:lnTo>
                    <a:pt x="26276" y="195173"/>
                  </a:lnTo>
                  <a:lnTo>
                    <a:pt x="19469" y="199072"/>
                  </a:lnTo>
                  <a:lnTo>
                    <a:pt x="13436" y="203708"/>
                  </a:lnTo>
                  <a:lnTo>
                    <a:pt x="8064" y="209054"/>
                  </a:lnTo>
                  <a:lnTo>
                    <a:pt x="3238" y="215036"/>
                  </a:lnTo>
                  <a:lnTo>
                    <a:pt x="0" y="219506"/>
                  </a:lnTo>
                  <a:lnTo>
                    <a:pt x="863" y="223862"/>
                  </a:lnTo>
                  <a:lnTo>
                    <a:pt x="8458" y="230111"/>
                  </a:lnTo>
                  <a:lnTo>
                    <a:pt x="12382" y="229463"/>
                  </a:lnTo>
                  <a:lnTo>
                    <a:pt x="17068" y="229730"/>
                  </a:lnTo>
                  <a:lnTo>
                    <a:pt x="22161" y="226974"/>
                  </a:lnTo>
                  <a:lnTo>
                    <a:pt x="28041" y="225386"/>
                  </a:lnTo>
                  <a:lnTo>
                    <a:pt x="33972" y="223481"/>
                  </a:lnTo>
                  <a:lnTo>
                    <a:pt x="39243" y="219773"/>
                  </a:lnTo>
                  <a:lnTo>
                    <a:pt x="40906" y="217995"/>
                  </a:lnTo>
                  <a:lnTo>
                    <a:pt x="43446" y="216916"/>
                  </a:lnTo>
                  <a:lnTo>
                    <a:pt x="50977" y="213309"/>
                  </a:lnTo>
                  <a:lnTo>
                    <a:pt x="55232" y="209765"/>
                  </a:lnTo>
                  <a:lnTo>
                    <a:pt x="59804" y="201155"/>
                  </a:lnTo>
                  <a:lnTo>
                    <a:pt x="62280" y="197815"/>
                  </a:lnTo>
                  <a:lnTo>
                    <a:pt x="70726" y="195008"/>
                  </a:lnTo>
                  <a:lnTo>
                    <a:pt x="73901" y="190919"/>
                  </a:lnTo>
                  <a:lnTo>
                    <a:pt x="86067" y="188074"/>
                  </a:lnTo>
                  <a:lnTo>
                    <a:pt x="90805" y="175856"/>
                  </a:lnTo>
                  <a:close/>
                </a:path>
                <a:path w="229234" h="230504">
                  <a:moveTo>
                    <a:pt x="228866" y="14376"/>
                  </a:moveTo>
                  <a:lnTo>
                    <a:pt x="228219" y="11849"/>
                  </a:lnTo>
                  <a:lnTo>
                    <a:pt x="228282" y="9690"/>
                  </a:lnTo>
                  <a:lnTo>
                    <a:pt x="228333" y="5816"/>
                  </a:lnTo>
                  <a:lnTo>
                    <a:pt x="226504" y="3289"/>
                  </a:lnTo>
                  <a:lnTo>
                    <a:pt x="219341" y="0"/>
                  </a:lnTo>
                  <a:lnTo>
                    <a:pt x="216001" y="1079"/>
                  </a:lnTo>
                  <a:lnTo>
                    <a:pt x="209600" y="8128"/>
                  </a:lnTo>
                  <a:lnTo>
                    <a:pt x="206476" y="13296"/>
                  </a:lnTo>
                  <a:lnTo>
                    <a:pt x="197218" y="22885"/>
                  </a:lnTo>
                  <a:lnTo>
                    <a:pt x="193344" y="28854"/>
                  </a:lnTo>
                  <a:lnTo>
                    <a:pt x="184886" y="42405"/>
                  </a:lnTo>
                  <a:lnTo>
                    <a:pt x="180111" y="49682"/>
                  </a:lnTo>
                  <a:lnTo>
                    <a:pt x="174942" y="56603"/>
                  </a:lnTo>
                  <a:lnTo>
                    <a:pt x="169176" y="62877"/>
                  </a:lnTo>
                  <a:lnTo>
                    <a:pt x="163461" y="69697"/>
                  </a:lnTo>
                  <a:lnTo>
                    <a:pt x="159283" y="77139"/>
                  </a:lnTo>
                  <a:lnTo>
                    <a:pt x="152488" y="92697"/>
                  </a:lnTo>
                  <a:lnTo>
                    <a:pt x="151142" y="95542"/>
                  </a:lnTo>
                  <a:lnTo>
                    <a:pt x="151739" y="98666"/>
                  </a:lnTo>
                  <a:lnTo>
                    <a:pt x="157340" y="102006"/>
                  </a:lnTo>
                  <a:lnTo>
                    <a:pt x="160083" y="101739"/>
                  </a:lnTo>
                  <a:lnTo>
                    <a:pt x="166217" y="94894"/>
                  </a:lnTo>
                  <a:lnTo>
                    <a:pt x="171869" y="91935"/>
                  </a:lnTo>
                  <a:lnTo>
                    <a:pt x="179730" y="85585"/>
                  </a:lnTo>
                  <a:lnTo>
                    <a:pt x="183057" y="83489"/>
                  </a:lnTo>
                  <a:lnTo>
                    <a:pt x="187858" y="72834"/>
                  </a:lnTo>
                  <a:lnTo>
                    <a:pt x="189788" y="65138"/>
                  </a:lnTo>
                  <a:lnTo>
                    <a:pt x="198564" y="61633"/>
                  </a:lnTo>
                  <a:lnTo>
                    <a:pt x="198945" y="60553"/>
                  </a:lnTo>
                  <a:lnTo>
                    <a:pt x="202768" y="52425"/>
                  </a:lnTo>
                  <a:lnTo>
                    <a:pt x="209651" y="47853"/>
                  </a:lnTo>
                  <a:lnTo>
                    <a:pt x="214439" y="41452"/>
                  </a:lnTo>
                  <a:lnTo>
                    <a:pt x="218440" y="35306"/>
                  </a:lnTo>
                  <a:lnTo>
                    <a:pt x="221742" y="28905"/>
                  </a:lnTo>
                  <a:lnTo>
                    <a:pt x="224777" y="22440"/>
                  </a:lnTo>
                  <a:lnTo>
                    <a:pt x="227952" y="16040"/>
                  </a:lnTo>
                  <a:lnTo>
                    <a:pt x="228866" y="14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8195" y="8585475"/>
              <a:ext cx="63513" cy="8913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453927" y="8696629"/>
              <a:ext cx="278765" cy="273685"/>
            </a:xfrm>
            <a:custGeom>
              <a:avLst/>
              <a:gdLst/>
              <a:ahLst/>
              <a:cxnLst/>
              <a:rect l="l" t="t" r="r" b="b"/>
              <a:pathLst>
                <a:path w="278765" h="273684">
                  <a:moveTo>
                    <a:pt x="94081" y="128752"/>
                  </a:moveTo>
                  <a:lnTo>
                    <a:pt x="93332" y="123850"/>
                  </a:lnTo>
                  <a:lnTo>
                    <a:pt x="91503" y="122288"/>
                  </a:lnTo>
                  <a:lnTo>
                    <a:pt x="85852" y="121754"/>
                  </a:lnTo>
                  <a:lnTo>
                    <a:pt x="82727" y="121589"/>
                  </a:lnTo>
                  <a:lnTo>
                    <a:pt x="79654" y="121589"/>
                  </a:lnTo>
                  <a:lnTo>
                    <a:pt x="63004" y="122072"/>
                  </a:lnTo>
                  <a:lnTo>
                    <a:pt x="54660" y="122059"/>
                  </a:lnTo>
                  <a:lnTo>
                    <a:pt x="46342" y="121437"/>
                  </a:lnTo>
                  <a:lnTo>
                    <a:pt x="38214" y="120624"/>
                  </a:lnTo>
                  <a:lnTo>
                    <a:pt x="16687" y="122567"/>
                  </a:lnTo>
                  <a:lnTo>
                    <a:pt x="11353" y="123901"/>
                  </a:lnTo>
                  <a:lnTo>
                    <a:pt x="50" y="130098"/>
                  </a:lnTo>
                  <a:lnTo>
                    <a:pt x="0" y="137096"/>
                  </a:lnTo>
                  <a:lnTo>
                    <a:pt x="11252" y="144627"/>
                  </a:lnTo>
                  <a:lnTo>
                    <a:pt x="16738" y="146138"/>
                  </a:lnTo>
                  <a:lnTo>
                    <a:pt x="29921" y="144360"/>
                  </a:lnTo>
                  <a:lnTo>
                    <a:pt x="37134" y="142417"/>
                  </a:lnTo>
                  <a:lnTo>
                    <a:pt x="52209" y="142481"/>
                  </a:lnTo>
                  <a:lnTo>
                    <a:pt x="59588" y="137528"/>
                  </a:lnTo>
                  <a:lnTo>
                    <a:pt x="68783" y="141236"/>
                  </a:lnTo>
                  <a:lnTo>
                    <a:pt x="76212" y="137680"/>
                  </a:lnTo>
                  <a:lnTo>
                    <a:pt x="80518" y="136182"/>
                  </a:lnTo>
                  <a:lnTo>
                    <a:pt x="87350" y="135102"/>
                  </a:lnTo>
                  <a:lnTo>
                    <a:pt x="89509" y="133870"/>
                  </a:lnTo>
                  <a:lnTo>
                    <a:pt x="93433" y="131178"/>
                  </a:lnTo>
                  <a:lnTo>
                    <a:pt x="94081" y="128752"/>
                  </a:lnTo>
                  <a:close/>
                </a:path>
                <a:path w="278765" h="273684">
                  <a:moveTo>
                    <a:pt x="111315" y="94297"/>
                  </a:moveTo>
                  <a:lnTo>
                    <a:pt x="106362" y="90106"/>
                  </a:lnTo>
                  <a:lnTo>
                    <a:pt x="105384" y="85420"/>
                  </a:lnTo>
                  <a:lnTo>
                    <a:pt x="107162" y="78752"/>
                  </a:lnTo>
                  <a:lnTo>
                    <a:pt x="105651" y="77076"/>
                  </a:lnTo>
                  <a:lnTo>
                    <a:pt x="76479" y="47040"/>
                  </a:lnTo>
                  <a:lnTo>
                    <a:pt x="63512" y="37680"/>
                  </a:lnTo>
                  <a:lnTo>
                    <a:pt x="58077" y="28422"/>
                  </a:lnTo>
                  <a:lnTo>
                    <a:pt x="56134" y="27178"/>
                  </a:lnTo>
                  <a:lnTo>
                    <a:pt x="46393" y="26644"/>
                  </a:lnTo>
                  <a:lnTo>
                    <a:pt x="39395" y="34074"/>
                  </a:lnTo>
                  <a:lnTo>
                    <a:pt x="58559" y="67068"/>
                  </a:lnTo>
                  <a:lnTo>
                    <a:pt x="66522" y="68084"/>
                  </a:lnTo>
                  <a:lnTo>
                    <a:pt x="69913" y="72339"/>
                  </a:lnTo>
                  <a:lnTo>
                    <a:pt x="76327" y="83108"/>
                  </a:lnTo>
                  <a:lnTo>
                    <a:pt x="83045" y="87363"/>
                  </a:lnTo>
                  <a:lnTo>
                    <a:pt x="88646" y="97688"/>
                  </a:lnTo>
                  <a:lnTo>
                    <a:pt x="101892" y="104800"/>
                  </a:lnTo>
                  <a:lnTo>
                    <a:pt x="109855" y="101295"/>
                  </a:lnTo>
                  <a:lnTo>
                    <a:pt x="111099" y="96291"/>
                  </a:lnTo>
                  <a:lnTo>
                    <a:pt x="111099" y="95427"/>
                  </a:lnTo>
                  <a:lnTo>
                    <a:pt x="111315" y="94297"/>
                  </a:lnTo>
                  <a:close/>
                </a:path>
                <a:path w="278765" h="273684">
                  <a:moveTo>
                    <a:pt x="114541" y="165303"/>
                  </a:moveTo>
                  <a:lnTo>
                    <a:pt x="111633" y="162560"/>
                  </a:lnTo>
                  <a:lnTo>
                    <a:pt x="104635" y="163957"/>
                  </a:lnTo>
                  <a:lnTo>
                    <a:pt x="102908" y="165620"/>
                  </a:lnTo>
                  <a:lnTo>
                    <a:pt x="100863" y="166484"/>
                  </a:lnTo>
                  <a:lnTo>
                    <a:pt x="89141" y="173177"/>
                  </a:lnTo>
                  <a:lnTo>
                    <a:pt x="78422" y="181394"/>
                  </a:lnTo>
                  <a:lnTo>
                    <a:pt x="67640" y="189496"/>
                  </a:lnTo>
                  <a:lnTo>
                    <a:pt x="33375" y="216319"/>
                  </a:lnTo>
                  <a:lnTo>
                    <a:pt x="29705" y="230479"/>
                  </a:lnTo>
                  <a:lnTo>
                    <a:pt x="34442" y="237426"/>
                  </a:lnTo>
                  <a:lnTo>
                    <a:pt x="48552" y="235381"/>
                  </a:lnTo>
                  <a:lnTo>
                    <a:pt x="56730" y="233006"/>
                  </a:lnTo>
                  <a:lnTo>
                    <a:pt x="62649" y="221767"/>
                  </a:lnTo>
                  <a:lnTo>
                    <a:pt x="64808" y="219608"/>
                  </a:lnTo>
                  <a:lnTo>
                    <a:pt x="74866" y="216115"/>
                  </a:lnTo>
                  <a:lnTo>
                    <a:pt x="79070" y="210185"/>
                  </a:lnTo>
                  <a:lnTo>
                    <a:pt x="84937" y="206641"/>
                  </a:lnTo>
                  <a:lnTo>
                    <a:pt x="86385" y="198513"/>
                  </a:lnTo>
                  <a:lnTo>
                    <a:pt x="93980" y="195973"/>
                  </a:lnTo>
                  <a:lnTo>
                    <a:pt x="99682" y="190817"/>
                  </a:lnTo>
                  <a:lnTo>
                    <a:pt x="100215" y="190004"/>
                  </a:lnTo>
                  <a:lnTo>
                    <a:pt x="100330" y="185166"/>
                  </a:lnTo>
                  <a:lnTo>
                    <a:pt x="103670" y="183705"/>
                  </a:lnTo>
                  <a:lnTo>
                    <a:pt x="109689" y="178320"/>
                  </a:lnTo>
                  <a:lnTo>
                    <a:pt x="112763" y="174828"/>
                  </a:lnTo>
                  <a:lnTo>
                    <a:pt x="114541" y="165303"/>
                  </a:lnTo>
                  <a:close/>
                </a:path>
                <a:path w="278765" h="273684">
                  <a:moveTo>
                    <a:pt x="166585" y="253517"/>
                  </a:moveTo>
                  <a:lnTo>
                    <a:pt x="166052" y="249110"/>
                  </a:lnTo>
                  <a:lnTo>
                    <a:pt x="162928" y="241350"/>
                  </a:lnTo>
                  <a:lnTo>
                    <a:pt x="162712" y="238010"/>
                  </a:lnTo>
                  <a:lnTo>
                    <a:pt x="163410" y="234518"/>
                  </a:lnTo>
                  <a:lnTo>
                    <a:pt x="164058" y="231609"/>
                  </a:lnTo>
                  <a:lnTo>
                    <a:pt x="165354" y="228485"/>
                  </a:lnTo>
                  <a:lnTo>
                    <a:pt x="161048" y="218795"/>
                  </a:lnTo>
                  <a:lnTo>
                    <a:pt x="158889" y="212013"/>
                  </a:lnTo>
                  <a:lnTo>
                    <a:pt x="159918" y="203466"/>
                  </a:lnTo>
                  <a:lnTo>
                    <a:pt x="159219" y="202222"/>
                  </a:lnTo>
                  <a:lnTo>
                    <a:pt x="151244" y="191401"/>
                  </a:lnTo>
                  <a:lnTo>
                    <a:pt x="145542" y="184353"/>
                  </a:lnTo>
                  <a:lnTo>
                    <a:pt x="141935" y="185216"/>
                  </a:lnTo>
                  <a:lnTo>
                    <a:pt x="139623" y="190754"/>
                  </a:lnTo>
                  <a:lnTo>
                    <a:pt x="139839" y="193878"/>
                  </a:lnTo>
                  <a:lnTo>
                    <a:pt x="140995" y="222783"/>
                  </a:lnTo>
                  <a:lnTo>
                    <a:pt x="147853" y="269290"/>
                  </a:lnTo>
                  <a:lnTo>
                    <a:pt x="151028" y="273545"/>
                  </a:lnTo>
                  <a:lnTo>
                    <a:pt x="158623" y="271068"/>
                  </a:lnTo>
                  <a:lnTo>
                    <a:pt x="163144" y="269773"/>
                  </a:lnTo>
                  <a:lnTo>
                    <a:pt x="162547" y="261645"/>
                  </a:lnTo>
                  <a:lnTo>
                    <a:pt x="162763" y="259384"/>
                  </a:lnTo>
                  <a:lnTo>
                    <a:pt x="166585" y="253517"/>
                  </a:lnTo>
                  <a:close/>
                </a:path>
                <a:path w="278765" h="273684">
                  <a:moveTo>
                    <a:pt x="209016" y="15036"/>
                  </a:moveTo>
                  <a:lnTo>
                    <a:pt x="207441" y="8242"/>
                  </a:lnTo>
                  <a:lnTo>
                    <a:pt x="203111" y="2730"/>
                  </a:lnTo>
                  <a:lnTo>
                    <a:pt x="197612" y="381"/>
                  </a:lnTo>
                  <a:lnTo>
                    <a:pt x="196786" y="0"/>
                  </a:lnTo>
                  <a:lnTo>
                    <a:pt x="195541" y="381"/>
                  </a:lnTo>
                  <a:lnTo>
                    <a:pt x="193497" y="596"/>
                  </a:lnTo>
                  <a:lnTo>
                    <a:pt x="188010" y="3987"/>
                  </a:lnTo>
                  <a:lnTo>
                    <a:pt x="185102" y="7112"/>
                  </a:lnTo>
                  <a:lnTo>
                    <a:pt x="183007" y="11684"/>
                  </a:lnTo>
                  <a:lnTo>
                    <a:pt x="179451" y="20167"/>
                  </a:lnTo>
                  <a:lnTo>
                    <a:pt x="176110" y="28752"/>
                  </a:lnTo>
                  <a:lnTo>
                    <a:pt x="172427" y="37211"/>
                  </a:lnTo>
                  <a:lnTo>
                    <a:pt x="167881" y="45262"/>
                  </a:lnTo>
                  <a:lnTo>
                    <a:pt x="163931" y="52209"/>
                  </a:lnTo>
                  <a:lnTo>
                    <a:pt x="160477" y="59436"/>
                  </a:lnTo>
                  <a:lnTo>
                    <a:pt x="156819" y="66535"/>
                  </a:lnTo>
                  <a:lnTo>
                    <a:pt x="152298" y="73025"/>
                  </a:lnTo>
                  <a:lnTo>
                    <a:pt x="150812" y="74815"/>
                  </a:lnTo>
                  <a:lnTo>
                    <a:pt x="150329" y="77406"/>
                  </a:lnTo>
                  <a:lnTo>
                    <a:pt x="149923" y="79794"/>
                  </a:lnTo>
                  <a:lnTo>
                    <a:pt x="148983" y="84886"/>
                  </a:lnTo>
                  <a:lnTo>
                    <a:pt x="148285" y="90157"/>
                  </a:lnTo>
                  <a:lnTo>
                    <a:pt x="146189" y="95224"/>
                  </a:lnTo>
                  <a:lnTo>
                    <a:pt x="144627" y="99098"/>
                  </a:lnTo>
                  <a:lnTo>
                    <a:pt x="144030" y="103403"/>
                  </a:lnTo>
                  <a:lnTo>
                    <a:pt x="142151" y="110985"/>
                  </a:lnTo>
                  <a:lnTo>
                    <a:pt x="143548" y="113461"/>
                  </a:lnTo>
                  <a:lnTo>
                    <a:pt x="146405" y="115354"/>
                  </a:lnTo>
                  <a:lnTo>
                    <a:pt x="148717" y="116916"/>
                  </a:lnTo>
                  <a:lnTo>
                    <a:pt x="150596" y="115785"/>
                  </a:lnTo>
                  <a:lnTo>
                    <a:pt x="152755" y="114592"/>
                  </a:lnTo>
                  <a:lnTo>
                    <a:pt x="158343" y="110794"/>
                  </a:lnTo>
                  <a:lnTo>
                    <a:pt x="162953" y="106146"/>
                  </a:lnTo>
                  <a:lnTo>
                    <a:pt x="166687" y="100774"/>
                  </a:lnTo>
                  <a:lnTo>
                    <a:pt x="169710" y="94792"/>
                  </a:lnTo>
                  <a:lnTo>
                    <a:pt x="173050" y="87147"/>
                  </a:lnTo>
                  <a:lnTo>
                    <a:pt x="176809" y="79794"/>
                  </a:lnTo>
                  <a:lnTo>
                    <a:pt x="176936" y="79603"/>
                  </a:lnTo>
                  <a:lnTo>
                    <a:pt x="181483" y="73025"/>
                  </a:lnTo>
                  <a:lnTo>
                    <a:pt x="187579" y="67170"/>
                  </a:lnTo>
                  <a:lnTo>
                    <a:pt x="188442" y="66535"/>
                  </a:lnTo>
                  <a:lnTo>
                    <a:pt x="189458" y="65455"/>
                  </a:lnTo>
                  <a:lnTo>
                    <a:pt x="189572" y="64477"/>
                  </a:lnTo>
                  <a:lnTo>
                    <a:pt x="190652" y="55930"/>
                  </a:lnTo>
                  <a:lnTo>
                    <a:pt x="197434" y="49301"/>
                  </a:lnTo>
                  <a:lnTo>
                    <a:pt x="197434" y="37515"/>
                  </a:lnTo>
                  <a:lnTo>
                    <a:pt x="204368" y="33909"/>
                  </a:lnTo>
                  <a:lnTo>
                    <a:pt x="203733" y="26644"/>
                  </a:lnTo>
                  <a:lnTo>
                    <a:pt x="207060" y="21640"/>
                  </a:lnTo>
                  <a:lnTo>
                    <a:pt x="209016" y="15036"/>
                  </a:lnTo>
                  <a:close/>
                </a:path>
                <a:path w="278765" h="273684">
                  <a:moveTo>
                    <a:pt x="268427" y="178650"/>
                  </a:moveTo>
                  <a:lnTo>
                    <a:pt x="261861" y="173964"/>
                  </a:lnTo>
                  <a:lnTo>
                    <a:pt x="256209" y="169494"/>
                  </a:lnTo>
                  <a:lnTo>
                    <a:pt x="248297" y="167500"/>
                  </a:lnTo>
                  <a:lnTo>
                    <a:pt x="240652" y="165849"/>
                  </a:lnTo>
                  <a:lnTo>
                    <a:pt x="232968" y="164541"/>
                  </a:lnTo>
                  <a:lnTo>
                    <a:pt x="211150" y="161366"/>
                  </a:lnTo>
                  <a:lnTo>
                    <a:pt x="204749" y="160185"/>
                  </a:lnTo>
                  <a:lnTo>
                    <a:pt x="191503" y="156629"/>
                  </a:lnTo>
                  <a:lnTo>
                    <a:pt x="183870" y="157441"/>
                  </a:lnTo>
                  <a:lnTo>
                    <a:pt x="174066" y="161150"/>
                  </a:lnTo>
                  <a:lnTo>
                    <a:pt x="173266" y="164439"/>
                  </a:lnTo>
                  <a:lnTo>
                    <a:pt x="180416" y="173316"/>
                  </a:lnTo>
                  <a:lnTo>
                    <a:pt x="187045" y="178536"/>
                  </a:lnTo>
                  <a:lnTo>
                    <a:pt x="195389" y="178968"/>
                  </a:lnTo>
                  <a:lnTo>
                    <a:pt x="202920" y="179793"/>
                  </a:lnTo>
                  <a:lnTo>
                    <a:pt x="210172" y="181394"/>
                  </a:lnTo>
                  <a:lnTo>
                    <a:pt x="217170" y="183705"/>
                  </a:lnTo>
                  <a:lnTo>
                    <a:pt x="224015" y="186613"/>
                  </a:lnTo>
                  <a:lnTo>
                    <a:pt x="229997" y="189471"/>
                  </a:lnTo>
                  <a:lnTo>
                    <a:pt x="236296" y="190652"/>
                  </a:lnTo>
                  <a:lnTo>
                    <a:pt x="242912" y="191516"/>
                  </a:lnTo>
                  <a:lnTo>
                    <a:pt x="250761" y="191820"/>
                  </a:lnTo>
                  <a:lnTo>
                    <a:pt x="257644" y="190144"/>
                  </a:lnTo>
                  <a:lnTo>
                    <a:pt x="263550" y="185928"/>
                  </a:lnTo>
                  <a:lnTo>
                    <a:pt x="268427" y="178650"/>
                  </a:lnTo>
                  <a:close/>
                </a:path>
                <a:path w="278765" h="273684">
                  <a:moveTo>
                    <a:pt x="278384" y="86017"/>
                  </a:moveTo>
                  <a:lnTo>
                    <a:pt x="270040" y="80035"/>
                  </a:lnTo>
                  <a:lnTo>
                    <a:pt x="265087" y="77939"/>
                  </a:lnTo>
                  <a:lnTo>
                    <a:pt x="245440" y="86931"/>
                  </a:lnTo>
                  <a:lnTo>
                    <a:pt x="235381" y="91668"/>
                  </a:lnTo>
                  <a:lnTo>
                    <a:pt x="232410" y="93662"/>
                  </a:lnTo>
                  <a:lnTo>
                    <a:pt x="229184" y="94729"/>
                  </a:lnTo>
                  <a:lnTo>
                    <a:pt x="219875" y="98463"/>
                  </a:lnTo>
                  <a:lnTo>
                    <a:pt x="210947" y="102984"/>
                  </a:lnTo>
                  <a:lnTo>
                    <a:pt x="202095" y="107670"/>
                  </a:lnTo>
                  <a:lnTo>
                    <a:pt x="192963" y="111848"/>
                  </a:lnTo>
                  <a:lnTo>
                    <a:pt x="187413" y="114058"/>
                  </a:lnTo>
                  <a:lnTo>
                    <a:pt x="185851" y="121437"/>
                  </a:lnTo>
                  <a:lnTo>
                    <a:pt x="191668" y="133057"/>
                  </a:lnTo>
                  <a:lnTo>
                    <a:pt x="199415" y="133921"/>
                  </a:lnTo>
                  <a:lnTo>
                    <a:pt x="205879" y="124485"/>
                  </a:lnTo>
                  <a:lnTo>
                    <a:pt x="209664" y="123050"/>
                  </a:lnTo>
                  <a:lnTo>
                    <a:pt x="214541" y="124117"/>
                  </a:lnTo>
                  <a:lnTo>
                    <a:pt x="218744" y="125958"/>
                  </a:lnTo>
                  <a:lnTo>
                    <a:pt x="222999" y="125247"/>
                  </a:lnTo>
                  <a:lnTo>
                    <a:pt x="233603" y="118097"/>
                  </a:lnTo>
                  <a:lnTo>
                    <a:pt x="237096" y="116586"/>
                  </a:lnTo>
                  <a:lnTo>
                    <a:pt x="243103" y="113347"/>
                  </a:lnTo>
                  <a:lnTo>
                    <a:pt x="248869" y="109664"/>
                  </a:lnTo>
                  <a:lnTo>
                    <a:pt x="254825" y="106349"/>
                  </a:lnTo>
                  <a:lnTo>
                    <a:pt x="261378" y="104203"/>
                  </a:lnTo>
                  <a:lnTo>
                    <a:pt x="264337" y="103619"/>
                  </a:lnTo>
                  <a:lnTo>
                    <a:pt x="265684" y="101625"/>
                  </a:lnTo>
                  <a:lnTo>
                    <a:pt x="267398" y="95808"/>
                  </a:lnTo>
                  <a:lnTo>
                    <a:pt x="269176" y="93713"/>
                  </a:lnTo>
                  <a:lnTo>
                    <a:pt x="277520" y="91071"/>
                  </a:lnTo>
                  <a:lnTo>
                    <a:pt x="278384" y="86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20053" y="8640251"/>
            <a:ext cx="84967" cy="8515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37416" y="8772635"/>
            <a:ext cx="98482" cy="9895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5583437" y="8775894"/>
            <a:ext cx="1142365" cy="1249680"/>
            <a:chOff x="15583437" y="8775894"/>
            <a:chExt cx="1142365" cy="124968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97859" y="8839481"/>
              <a:ext cx="191501" cy="1672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583434" y="8794407"/>
              <a:ext cx="648335" cy="782955"/>
            </a:xfrm>
            <a:custGeom>
              <a:avLst/>
              <a:gdLst/>
              <a:ahLst/>
              <a:cxnLst/>
              <a:rect l="l" t="t" r="r" b="b"/>
              <a:pathLst>
                <a:path w="648334" h="782954">
                  <a:moveTo>
                    <a:pt x="647801" y="196583"/>
                  </a:moveTo>
                  <a:lnTo>
                    <a:pt x="643864" y="167271"/>
                  </a:lnTo>
                  <a:lnTo>
                    <a:pt x="629666" y="136436"/>
                  </a:lnTo>
                  <a:lnTo>
                    <a:pt x="626046" y="131241"/>
                  </a:lnTo>
                  <a:lnTo>
                    <a:pt x="626046" y="194322"/>
                  </a:lnTo>
                  <a:lnTo>
                    <a:pt x="621614" y="214553"/>
                  </a:lnTo>
                  <a:lnTo>
                    <a:pt x="609219" y="232702"/>
                  </a:lnTo>
                  <a:lnTo>
                    <a:pt x="598246" y="241515"/>
                  </a:lnTo>
                  <a:lnTo>
                    <a:pt x="585660" y="247091"/>
                  </a:lnTo>
                  <a:lnTo>
                    <a:pt x="572173" y="249237"/>
                  </a:lnTo>
                  <a:lnTo>
                    <a:pt x="559485" y="247865"/>
                  </a:lnTo>
                  <a:lnTo>
                    <a:pt x="556666" y="245783"/>
                  </a:lnTo>
                  <a:lnTo>
                    <a:pt x="553821" y="246214"/>
                  </a:lnTo>
                  <a:lnTo>
                    <a:pt x="497459" y="222973"/>
                  </a:lnTo>
                  <a:lnTo>
                    <a:pt x="446963" y="182880"/>
                  </a:lnTo>
                  <a:lnTo>
                    <a:pt x="442823" y="178460"/>
                  </a:lnTo>
                  <a:lnTo>
                    <a:pt x="435927" y="178244"/>
                  </a:lnTo>
                  <a:lnTo>
                    <a:pt x="427062" y="186512"/>
                  </a:lnTo>
                  <a:lnTo>
                    <a:pt x="426847" y="193446"/>
                  </a:lnTo>
                  <a:lnTo>
                    <a:pt x="430987" y="197853"/>
                  </a:lnTo>
                  <a:lnTo>
                    <a:pt x="457009" y="221818"/>
                  </a:lnTo>
                  <a:lnTo>
                    <a:pt x="486333" y="241833"/>
                  </a:lnTo>
                  <a:lnTo>
                    <a:pt x="518528" y="257619"/>
                  </a:lnTo>
                  <a:lnTo>
                    <a:pt x="537349" y="263791"/>
                  </a:lnTo>
                  <a:lnTo>
                    <a:pt x="228511" y="684403"/>
                  </a:lnTo>
                  <a:lnTo>
                    <a:pt x="196596" y="724154"/>
                  </a:lnTo>
                  <a:lnTo>
                    <a:pt x="155803" y="753859"/>
                  </a:lnTo>
                  <a:lnTo>
                    <a:pt x="130289" y="760006"/>
                  </a:lnTo>
                  <a:lnTo>
                    <a:pt x="103593" y="758621"/>
                  </a:lnTo>
                  <a:lnTo>
                    <a:pt x="55486" y="734872"/>
                  </a:lnTo>
                  <a:lnTo>
                    <a:pt x="27127" y="689711"/>
                  </a:lnTo>
                  <a:lnTo>
                    <a:pt x="21793" y="662774"/>
                  </a:lnTo>
                  <a:lnTo>
                    <a:pt x="23101" y="635139"/>
                  </a:lnTo>
                  <a:lnTo>
                    <a:pt x="43992" y="581863"/>
                  </a:lnTo>
                  <a:lnTo>
                    <a:pt x="76314" y="534720"/>
                  </a:lnTo>
                  <a:lnTo>
                    <a:pt x="373341" y="133845"/>
                  </a:lnTo>
                  <a:lnTo>
                    <a:pt x="373837" y="134531"/>
                  </a:lnTo>
                  <a:lnTo>
                    <a:pt x="380415" y="142976"/>
                  </a:lnTo>
                  <a:lnTo>
                    <a:pt x="391452" y="155562"/>
                  </a:lnTo>
                  <a:lnTo>
                    <a:pt x="398373" y="155879"/>
                  </a:lnTo>
                  <a:lnTo>
                    <a:pt x="407352" y="147739"/>
                  </a:lnTo>
                  <a:lnTo>
                    <a:pt x="407670" y="140830"/>
                  </a:lnTo>
                  <a:lnTo>
                    <a:pt x="403606" y="136359"/>
                  </a:lnTo>
                  <a:lnTo>
                    <a:pt x="397357" y="129108"/>
                  </a:lnTo>
                  <a:lnTo>
                    <a:pt x="391439" y="121526"/>
                  </a:lnTo>
                  <a:lnTo>
                    <a:pt x="385902" y="113652"/>
                  </a:lnTo>
                  <a:lnTo>
                    <a:pt x="385673" y="113309"/>
                  </a:lnTo>
                  <a:lnTo>
                    <a:pt x="385152" y="109702"/>
                  </a:lnTo>
                  <a:lnTo>
                    <a:pt x="381889" y="107276"/>
                  </a:lnTo>
                  <a:lnTo>
                    <a:pt x="380771" y="105498"/>
                  </a:lnTo>
                  <a:lnTo>
                    <a:pt x="375234" y="91948"/>
                  </a:lnTo>
                  <a:lnTo>
                    <a:pt x="373951" y="77876"/>
                  </a:lnTo>
                  <a:lnTo>
                    <a:pt x="376859" y="64427"/>
                  </a:lnTo>
                  <a:lnTo>
                    <a:pt x="383870" y="52743"/>
                  </a:lnTo>
                  <a:lnTo>
                    <a:pt x="396976" y="39611"/>
                  </a:lnTo>
                  <a:lnTo>
                    <a:pt x="412927" y="28575"/>
                  </a:lnTo>
                  <a:lnTo>
                    <a:pt x="431228" y="22352"/>
                  </a:lnTo>
                  <a:lnTo>
                    <a:pt x="451408" y="23685"/>
                  </a:lnTo>
                  <a:lnTo>
                    <a:pt x="501015" y="42176"/>
                  </a:lnTo>
                  <a:lnTo>
                    <a:pt x="542569" y="67805"/>
                  </a:lnTo>
                  <a:lnTo>
                    <a:pt x="578434" y="102425"/>
                  </a:lnTo>
                  <a:lnTo>
                    <a:pt x="610997" y="147891"/>
                  </a:lnTo>
                  <a:lnTo>
                    <a:pt x="626046" y="194322"/>
                  </a:lnTo>
                  <a:lnTo>
                    <a:pt x="626046" y="131241"/>
                  </a:lnTo>
                  <a:lnTo>
                    <a:pt x="601941" y="96634"/>
                  </a:lnTo>
                  <a:lnTo>
                    <a:pt x="571931" y="64185"/>
                  </a:lnTo>
                  <a:lnTo>
                    <a:pt x="538568" y="38277"/>
                  </a:lnTo>
                  <a:lnTo>
                    <a:pt x="500761" y="18046"/>
                  </a:lnTo>
                  <a:lnTo>
                    <a:pt x="457415" y="2654"/>
                  </a:lnTo>
                  <a:lnTo>
                    <a:pt x="434263" y="0"/>
                  </a:lnTo>
                  <a:lnTo>
                    <a:pt x="411327" y="5143"/>
                  </a:lnTo>
                  <a:lnTo>
                    <a:pt x="388924" y="17970"/>
                  </a:lnTo>
                  <a:lnTo>
                    <a:pt x="367372" y="38354"/>
                  </a:lnTo>
                  <a:lnTo>
                    <a:pt x="356590" y="55968"/>
                  </a:lnTo>
                  <a:lnTo>
                    <a:pt x="352018" y="75882"/>
                  </a:lnTo>
                  <a:lnTo>
                    <a:pt x="353771" y="96621"/>
                  </a:lnTo>
                  <a:lnTo>
                    <a:pt x="360832" y="113931"/>
                  </a:lnTo>
                  <a:lnTo>
                    <a:pt x="58699" y="521716"/>
                  </a:lnTo>
                  <a:lnTo>
                    <a:pt x="24206" y="572274"/>
                  </a:lnTo>
                  <a:lnTo>
                    <a:pt x="1536" y="631342"/>
                  </a:lnTo>
                  <a:lnTo>
                    <a:pt x="0" y="664400"/>
                  </a:lnTo>
                  <a:lnTo>
                    <a:pt x="6438" y="696683"/>
                  </a:lnTo>
                  <a:lnTo>
                    <a:pt x="40640" y="750976"/>
                  </a:lnTo>
                  <a:lnTo>
                    <a:pt x="85839" y="776871"/>
                  </a:lnTo>
                  <a:lnTo>
                    <a:pt x="118300" y="782332"/>
                  </a:lnTo>
                  <a:lnTo>
                    <a:pt x="133972" y="781735"/>
                  </a:lnTo>
                  <a:lnTo>
                    <a:pt x="189776" y="759409"/>
                  </a:lnTo>
                  <a:lnTo>
                    <a:pt x="230085" y="718693"/>
                  </a:lnTo>
                  <a:lnTo>
                    <a:pt x="559803" y="270243"/>
                  </a:lnTo>
                  <a:lnTo>
                    <a:pt x="577202" y="270878"/>
                  </a:lnTo>
                  <a:lnTo>
                    <a:pt x="594652" y="267220"/>
                  </a:lnTo>
                  <a:lnTo>
                    <a:pt x="610870" y="259461"/>
                  </a:lnTo>
                  <a:lnTo>
                    <a:pt x="625043" y="247840"/>
                  </a:lnTo>
                  <a:lnTo>
                    <a:pt x="641527" y="223659"/>
                  </a:lnTo>
                  <a:lnTo>
                    <a:pt x="647801" y="196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11418" y="9060558"/>
              <a:ext cx="256149" cy="1305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66121" y="9212055"/>
              <a:ext cx="67432" cy="6705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52890" y="9261144"/>
              <a:ext cx="76176" cy="750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66710" y="9388205"/>
              <a:ext cx="93881" cy="938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95077" y="8775894"/>
              <a:ext cx="94911" cy="979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67498" y="8892218"/>
              <a:ext cx="114943" cy="1145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36830" y="8930941"/>
              <a:ext cx="75262" cy="7393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322587" y="9040571"/>
              <a:ext cx="403225" cy="984885"/>
            </a:xfrm>
            <a:custGeom>
              <a:avLst/>
              <a:gdLst/>
              <a:ahLst/>
              <a:cxnLst/>
              <a:rect l="l" t="t" r="r" b="b"/>
              <a:pathLst>
                <a:path w="403225" h="984884">
                  <a:moveTo>
                    <a:pt x="340931" y="86639"/>
                  </a:moveTo>
                  <a:lnTo>
                    <a:pt x="316458" y="55194"/>
                  </a:lnTo>
                  <a:lnTo>
                    <a:pt x="247091" y="41567"/>
                  </a:lnTo>
                  <a:lnTo>
                    <a:pt x="194957" y="40259"/>
                  </a:lnTo>
                  <a:lnTo>
                    <a:pt x="143078" y="45491"/>
                  </a:lnTo>
                  <a:lnTo>
                    <a:pt x="92176" y="57251"/>
                  </a:lnTo>
                  <a:lnTo>
                    <a:pt x="58229" y="81762"/>
                  </a:lnTo>
                  <a:lnTo>
                    <a:pt x="55816" y="95084"/>
                  </a:lnTo>
                  <a:lnTo>
                    <a:pt x="58851" y="108013"/>
                  </a:lnTo>
                  <a:lnTo>
                    <a:pt x="88201" y="133400"/>
                  </a:lnTo>
                  <a:lnTo>
                    <a:pt x="123888" y="138620"/>
                  </a:lnTo>
                  <a:lnTo>
                    <a:pt x="129133" y="134086"/>
                  </a:lnTo>
                  <a:lnTo>
                    <a:pt x="130035" y="122047"/>
                  </a:lnTo>
                  <a:lnTo>
                    <a:pt x="125399" y="116852"/>
                  </a:lnTo>
                  <a:lnTo>
                    <a:pt x="111137" y="115633"/>
                  </a:lnTo>
                  <a:lnTo>
                    <a:pt x="102704" y="114477"/>
                  </a:lnTo>
                  <a:lnTo>
                    <a:pt x="94653" y="112458"/>
                  </a:lnTo>
                  <a:lnTo>
                    <a:pt x="87439" y="109181"/>
                  </a:lnTo>
                  <a:lnTo>
                    <a:pt x="81038" y="105270"/>
                  </a:lnTo>
                  <a:lnTo>
                    <a:pt x="75730" y="96545"/>
                  </a:lnTo>
                  <a:lnTo>
                    <a:pt x="81000" y="84124"/>
                  </a:lnTo>
                  <a:lnTo>
                    <a:pt x="90474" y="80606"/>
                  </a:lnTo>
                  <a:lnTo>
                    <a:pt x="98450" y="78219"/>
                  </a:lnTo>
                  <a:lnTo>
                    <a:pt x="146672" y="67094"/>
                  </a:lnTo>
                  <a:lnTo>
                    <a:pt x="195795" y="62141"/>
                  </a:lnTo>
                  <a:lnTo>
                    <a:pt x="245160" y="63385"/>
                  </a:lnTo>
                  <a:lnTo>
                    <a:pt x="294093" y="70853"/>
                  </a:lnTo>
                  <a:lnTo>
                    <a:pt x="319024" y="87083"/>
                  </a:lnTo>
                  <a:lnTo>
                    <a:pt x="316369" y="93548"/>
                  </a:lnTo>
                  <a:lnTo>
                    <a:pt x="267030" y="113296"/>
                  </a:lnTo>
                  <a:lnTo>
                    <a:pt x="206171" y="123063"/>
                  </a:lnTo>
                  <a:lnTo>
                    <a:pt x="175234" y="124193"/>
                  </a:lnTo>
                  <a:lnTo>
                    <a:pt x="169214" y="124155"/>
                  </a:lnTo>
                  <a:lnTo>
                    <a:pt x="164299" y="129044"/>
                  </a:lnTo>
                  <a:lnTo>
                    <a:pt x="164249" y="141122"/>
                  </a:lnTo>
                  <a:lnTo>
                    <a:pt x="169100" y="146075"/>
                  </a:lnTo>
                  <a:lnTo>
                    <a:pt x="175158" y="146088"/>
                  </a:lnTo>
                  <a:lnTo>
                    <a:pt x="207873" y="144881"/>
                  </a:lnTo>
                  <a:lnTo>
                    <a:pt x="272237" y="134556"/>
                  </a:lnTo>
                  <a:lnTo>
                    <a:pt x="319811" y="118351"/>
                  </a:lnTo>
                  <a:lnTo>
                    <a:pt x="338683" y="98691"/>
                  </a:lnTo>
                  <a:lnTo>
                    <a:pt x="340931" y="86639"/>
                  </a:lnTo>
                  <a:close/>
                </a:path>
                <a:path w="403225" h="984884">
                  <a:moveTo>
                    <a:pt x="403034" y="791337"/>
                  </a:moveTo>
                  <a:lnTo>
                    <a:pt x="400634" y="753719"/>
                  </a:lnTo>
                  <a:lnTo>
                    <a:pt x="381228" y="504355"/>
                  </a:lnTo>
                  <a:lnTo>
                    <a:pt x="381228" y="796442"/>
                  </a:lnTo>
                  <a:lnTo>
                    <a:pt x="380377" y="834732"/>
                  </a:lnTo>
                  <a:lnTo>
                    <a:pt x="360032" y="901750"/>
                  </a:lnTo>
                  <a:lnTo>
                    <a:pt x="308432" y="947115"/>
                  </a:lnTo>
                  <a:lnTo>
                    <a:pt x="235686" y="962875"/>
                  </a:lnTo>
                  <a:lnTo>
                    <a:pt x="204444" y="959116"/>
                  </a:lnTo>
                  <a:lnTo>
                    <a:pt x="150698" y="935050"/>
                  </a:lnTo>
                  <a:lnTo>
                    <a:pt x="113309" y="887031"/>
                  </a:lnTo>
                  <a:lnTo>
                    <a:pt x="97536" y="817473"/>
                  </a:lnTo>
                  <a:lnTo>
                    <a:pt x="94856" y="777875"/>
                  </a:lnTo>
                  <a:lnTo>
                    <a:pt x="77266" y="417004"/>
                  </a:lnTo>
                  <a:lnTo>
                    <a:pt x="78028" y="417563"/>
                  </a:lnTo>
                  <a:lnTo>
                    <a:pt x="85102" y="421830"/>
                  </a:lnTo>
                  <a:lnTo>
                    <a:pt x="125399" y="438962"/>
                  </a:lnTo>
                  <a:lnTo>
                    <a:pt x="178358" y="454672"/>
                  </a:lnTo>
                  <a:lnTo>
                    <a:pt x="228688" y="462978"/>
                  </a:lnTo>
                  <a:lnTo>
                    <a:pt x="275780" y="464667"/>
                  </a:lnTo>
                  <a:lnTo>
                    <a:pt x="298792" y="463181"/>
                  </a:lnTo>
                  <a:lnTo>
                    <a:pt x="340169" y="453212"/>
                  </a:lnTo>
                  <a:lnTo>
                    <a:pt x="354634" y="444982"/>
                  </a:lnTo>
                  <a:lnTo>
                    <a:pt x="378802" y="755408"/>
                  </a:lnTo>
                  <a:lnTo>
                    <a:pt x="381228" y="796442"/>
                  </a:lnTo>
                  <a:lnTo>
                    <a:pt x="381228" y="504355"/>
                  </a:lnTo>
                  <a:lnTo>
                    <a:pt x="374167" y="413600"/>
                  </a:lnTo>
                  <a:lnTo>
                    <a:pt x="374154" y="413054"/>
                  </a:lnTo>
                  <a:lnTo>
                    <a:pt x="374091" y="412711"/>
                  </a:lnTo>
                  <a:lnTo>
                    <a:pt x="373799" y="408990"/>
                  </a:lnTo>
                  <a:lnTo>
                    <a:pt x="373799" y="407797"/>
                  </a:lnTo>
                  <a:lnTo>
                    <a:pt x="373735" y="407403"/>
                  </a:lnTo>
                  <a:lnTo>
                    <a:pt x="373634" y="406806"/>
                  </a:lnTo>
                  <a:lnTo>
                    <a:pt x="354812" y="164795"/>
                  </a:lnTo>
                  <a:lnTo>
                    <a:pt x="383565" y="136944"/>
                  </a:lnTo>
                  <a:lnTo>
                    <a:pt x="395871" y="98031"/>
                  </a:lnTo>
                  <a:lnTo>
                    <a:pt x="393890" y="77343"/>
                  </a:lnTo>
                  <a:lnTo>
                    <a:pt x="386664" y="58229"/>
                  </a:lnTo>
                  <a:lnTo>
                    <a:pt x="375272" y="42443"/>
                  </a:lnTo>
                  <a:lnTo>
                    <a:pt x="374700" y="41656"/>
                  </a:lnTo>
                  <a:lnTo>
                    <a:pt x="373989" y="41084"/>
                  </a:lnTo>
                  <a:lnTo>
                    <a:pt x="373989" y="97193"/>
                  </a:lnTo>
                  <a:lnTo>
                    <a:pt x="372554" y="105727"/>
                  </a:lnTo>
                  <a:lnTo>
                    <a:pt x="352272" y="139433"/>
                  </a:lnTo>
                  <a:lnTo>
                    <a:pt x="352272" y="414591"/>
                  </a:lnTo>
                  <a:lnTo>
                    <a:pt x="350151" y="420268"/>
                  </a:lnTo>
                  <a:lnTo>
                    <a:pt x="313766" y="438937"/>
                  </a:lnTo>
                  <a:lnTo>
                    <a:pt x="250736" y="442607"/>
                  </a:lnTo>
                  <a:lnTo>
                    <a:pt x="203492" y="437426"/>
                  </a:lnTo>
                  <a:lnTo>
                    <a:pt x="155600" y="425958"/>
                  </a:lnTo>
                  <a:lnTo>
                    <a:pt x="107708" y="408343"/>
                  </a:lnTo>
                  <a:lnTo>
                    <a:pt x="76238" y="384784"/>
                  </a:lnTo>
                  <a:lnTo>
                    <a:pt x="75996" y="379234"/>
                  </a:lnTo>
                  <a:lnTo>
                    <a:pt x="76873" y="373227"/>
                  </a:lnTo>
                  <a:lnTo>
                    <a:pt x="112039" y="351320"/>
                  </a:lnTo>
                  <a:lnTo>
                    <a:pt x="171462" y="347319"/>
                  </a:lnTo>
                  <a:lnTo>
                    <a:pt x="197739" y="348792"/>
                  </a:lnTo>
                  <a:lnTo>
                    <a:pt x="224294" y="352158"/>
                  </a:lnTo>
                  <a:lnTo>
                    <a:pt x="244005" y="355917"/>
                  </a:lnTo>
                  <a:lnTo>
                    <a:pt x="245414" y="356146"/>
                  </a:lnTo>
                  <a:lnTo>
                    <a:pt x="289839" y="368388"/>
                  </a:lnTo>
                  <a:lnTo>
                    <a:pt x="327799" y="383374"/>
                  </a:lnTo>
                  <a:lnTo>
                    <a:pt x="352272" y="414591"/>
                  </a:lnTo>
                  <a:lnTo>
                    <a:pt x="352272" y="139433"/>
                  </a:lnTo>
                  <a:lnTo>
                    <a:pt x="348869" y="141998"/>
                  </a:lnTo>
                  <a:lnTo>
                    <a:pt x="348869" y="370776"/>
                  </a:lnTo>
                  <a:lnTo>
                    <a:pt x="346760" y="369163"/>
                  </a:lnTo>
                  <a:lnTo>
                    <a:pt x="268490" y="339191"/>
                  </a:lnTo>
                  <a:lnTo>
                    <a:pt x="217258" y="328993"/>
                  </a:lnTo>
                  <a:lnTo>
                    <a:pt x="166624" y="325361"/>
                  </a:lnTo>
                  <a:lnTo>
                    <a:pt x="117856" y="328358"/>
                  </a:lnTo>
                  <a:lnTo>
                    <a:pt x="117690" y="328333"/>
                  </a:lnTo>
                  <a:lnTo>
                    <a:pt x="77470" y="340474"/>
                  </a:lnTo>
                  <a:lnTo>
                    <a:pt x="73685" y="343446"/>
                  </a:lnTo>
                  <a:lnTo>
                    <a:pt x="66154" y="188620"/>
                  </a:lnTo>
                  <a:lnTo>
                    <a:pt x="77101" y="191973"/>
                  </a:lnTo>
                  <a:lnTo>
                    <a:pt x="93992" y="196049"/>
                  </a:lnTo>
                  <a:lnTo>
                    <a:pt x="111899" y="199390"/>
                  </a:lnTo>
                  <a:lnTo>
                    <a:pt x="161455" y="204495"/>
                  </a:lnTo>
                  <a:lnTo>
                    <a:pt x="213385" y="204266"/>
                  </a:lnTo>
                  <a:lnTo>
                    <a:pt x="253326" y="199618"/>
                  </a:lnTo>
                  <a:lnTo>
                    <a:pt x="264426" y="198323"/>
                  </a:lnTo>
                  <a:lnTo>
                    <a:pt x="311327" y="186309"/>
                  </a:lnTo>
                  <a:lnTo>
                    <a:pt x="333705" y="175856"/>
                  </a:lnTo>
                  <a:lnTo>
                    <a:pt x="348869" y="370776"/>
                  </a:lnTo>
                  <a:lnTo>
                    <a:pt x="348869" y="141998"/>
                  </a:lnTo>
                  <a:lnTo>
                    <a:pt x="339712" y="148894"/>
                  </a:lnTo>
                  <a:lnTo>
                    <a:pt x="336537" y="149136"/>
                  </a:lnTo>
                  <a:lnTo>
                    <a:pt x="334657" y="151345"/>
                  </a:lnTo>
                  <a:lnTo>
                    <a:pt x="299288" y="167271"/>
                  </a:lnTo>
                  <a:lnTo>
                    <a:pt x="250926" y="178371"/>
                  </a:lnTo>
                  <a:lnTo>
                    <a:pt x="198247" y="182994"/>
                  </a:lnTo>
                  <a:lnTo>
                    <a:pt x="145402" y="181483"/>
                  </a:lnTo>
                  <a:lnTo>
                    <a:pt x="96570" y="174244"/>
                  </a:lnTo>
                  <a:lnTo>
                    <a:pt x="62064" y="163525"/>
                  </a:lnTo>
                  <a:lnTo>
                    <a:pt x="59905" y="161556"/>
                  </a:lnTo>
                  <a:lnTo>
                    <a:pt x="56349" y="161747"/>
                  </a:lnTo>
                  <a:lnTo>
                    <a:pt x="27609" y="132613"/>
                  </a:lnTo>
                  <a:lnTo>
                    <a:pt x="22618" y="105765"/>
                  </a:lnTo>
                  <a:lnTo>
                    <a:pt x="22009" y="100749"/>
                  </a:lnTo>
                  <a:lnTo>
                    <a:pt x="42456" y="60325"/>
                  </a:lnTo>
                  <a:lnTo>
                    <a:pt x="84963" y="40805"/>
                  </a:lnTo>
                  <a:lnTo>
                    <a:pt x="133591" y="28968"/>
                  </a:lnTo>
                  <a:lnTo>
                    <a:pt x="182714" y="22733"/>
                  </a:lnTo>
                  <a:lnTo>
                    <a:pt x="232537" y="22098"/>
                  </a:lnTo>
                  <a:lnTo>
                    <a:pt x="233857" y="22313"/>
                  </a:lnTo>
                  <a:lnTo>
                    <a:pt x="280555" y="27114"/>
                  </a:lnTo>
                  <a:lnTo>
                    <a:pt x="325310" y="37122"/>
                  </a:lnTo>
                  <a:lnTo>
                    <a:pt x="358800" y="56692"/>
                  </a:lnTo>
                  <a:lnTo>
                    <a:pt x="373989" y="97193"/>
                  </a:lnTo>
                  <a:lnTo>
                    <a:pt x="373989" y="41084"/>
                  </a:lnTo>
                  <a:lnTo>
                    <a:pt x="341299" y="19799"/>
                  </a:lnTo>
                  <a:lnTo>
                    <a:pt x="274904" y="4127"/>
                  </a:lnTo>
                  <a:lnTo>
                    <a:pt x="225945" y="0"/>
                  </a:lnTo>
                  <a:lnTo>
                    <a:pt x="176606" y="1244"/>
                  </a:lnTo>
                  <a:lnTo>
                    <a:pt x="127342" y="7874"/>
                  </a:lnTo>
                  <a:lnTo>
                    <a:pt x="78600" y="19888"/>
                  </a:lnTo>
                  <a:lnTo>
                    <a:pt x="40995" y="35115"/>
                  </a:lnTo>
                  <a:lnTo>
                    <a:pt x="10541" y="63449"/>
                  </a:lnTo>
                  <a:lnTo>
                    <a:pt x="0" y="101193"/>
                  </a:lnTo>
                  <a:lnTo>
                    <a:pt x="2425" y="121729"/>
                  </a:lnTo>
                  <a:lnTo>
                    <a:pt x="7264" y="140728"/>
                  </a:lnTo>
                  <a:lnTo>
                    <a:pt x="16764" y="157607"/>
                  </a:lnTo>
                  <a:lnTo>
                    <a:pt x="30302" y="171538"/>
                  </a:lnTo>
                  <a:lnTo>
                    <a:pt x="43789" y="179628"/>
                  </a:lnTo>
                  <a:lnTo>
                    <a:pt x="72986" y="778916"/>
                  </a:lnTo>
                  <a:lnTo>
                    <a:pt x="80822" y="854760"/>
                  </a:lnTo>
                  <a:lnTo>
                    <a:pt x="92583" y="893914"/>
                  </a:lnTo>
                  <a:lnTo>
                    <a:pt x="113512" y="929576"/>
                  </a:lnTo>
                  <a:lnTo>
                    <a:pt x="155448" y="964031"/>
                  </a:lnTo>
                  <a:lnTo>
                    <a:pt x="210019" y="982484"/>
                  </a:lnTo>
                  <a:lnTo>
                    <a:pt x="235191" y="984758"/>
                  </a:lnTo>
                  <a:lnTo>
                    <a:pt x="278803" y="980452"/>
                  </a:lnTo>
                  <a:lnTo>
                    <a:pt x="318846" y="966317"/>
                  </a:lnTo>
                  <a:lnTo>
                    <a:pt x="352933" y="943521"/>
                  </a:lnTo>
                  <a:lnTo>
                    <a:pt x="378650" y="913282"/>
                  </a:lnTo>
                  <a:lnTo>
                    <a:pt x="395516" y="874077"/>
                  </a:lnTo>
                  <a:lnTo>
                    <a:pt x="402488" y="832446"/>
                  </a:lnTo>
                  <a:lnTo>
                    <a:pt x="403034" y="791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51351" y="9567405"/>
              <a:ext cx="97960" cy="976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90653" y="9651183"/>
              <a:ext cx="68605" cy="680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65891" y="9734269"/>
              <a:ext cx="172826" cy="17720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04253" y="2009845"/>
            <a:ext cx="17255490" cy="780354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R="96520" algn="ctr">
              <a:lnSpc>
                <a:spcPct val="100000"/>
              </a:lnSpc>
              <a:spcBef>
                <a:spcPts val="370"/>
              </a:spcBef>
            </a:pPr>
            <a:r>
              <a:rPr sz="3150" b="1" dirty="0">
                <a:latin typeface="Arial"/>
                <a:cs typeface="Arial"/>
              </a:rPr>
              <a:t>THIS</a:t>
            </a:r>
            <a:r>
              <a:rPr sz="3150" b="1" spc="-22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IS</a:t>
            </a:r>
            <a:r>
              <a:rPr sz="3150" b="1" spc="-80" dirty="0">
                <a:latin typeface="Arial"/>
                <a:cs typeface="Arial"/>
              </a:rPr>
              <a:t> </a:t>
            </a:r>
            <a:r>
              <a:rPr sz="3150" b="1" spc="225" dirty="0">
                <a:latin typeface="Arial"/>
                <a:cs typeface="Arial"/>
              </a:rPr>
              <a:t>A</a:t>
            </a:r>
            <a:r>
              <a:rPr sz="3150" b="1" spc="-60" dirty="0">
                <a:latin typeface="Arial"/>
                <a:cs typeface="Arial"/>
              </a:rPr>
              <a:t> </a:t>
            </a:r>
            <a:r>
              <a:rPr sz="3150" b="1" spc="-185" dirty="0">
                <a:latin typeface="Arial"/>
                <a:cs typeface="Arial"/>
              </a:rPr>
              <a:t>MODEL</a:t>
            </a:r>
            <a:r>
              <a:rPr sz="3150" b="1" spc="-35" dirty="0">
                <a:latin typeface="Arial"/>
                <a:cs typeface="Arial"/>
              </a:rPr>
              <a:t> </a:t>
            </a:r>
            <a:r>
              <a:rPr sz="3150" b="1" spc="-200" dirty="0">
                <a:latin typeface="Arial"/>
                <a:cs typeface="Arial"/>
              </a:rPr>
              <a:t>OF</a:t>
            </a:r>
            <a:r>
              <a:rPr sz="3150" b="1" spc="-15" dirty="0">
                <a:latin typeface="Arial"/>
                <a:cs typeface="Arial"/>
              </a:rPr>
              <a:t> </a:t>
            </a:r>
            <a:r>
              <a:rPr sz="3150" b="1" spc="-210" dirty="0">
                <a:latin typeface="Arial"/>
                <a:cs typeface="Arial"/>
              </a:rPr>
              <a:t>THE</a:t>
            </a:r>
            <a:r>
              <a:rPr sz="3150" b="1" spc="-20" dirty="0">
                <a:latin typeface="Arial"/>
                <a:cs typeface="Arial"/>
              </a:rPr>
              <a:t> </a:t>
            </a:r>
            <a:r>
              <a:rPr sz="3150" b="1" spc="-10" dirty="0">
                <a:latin typeface="Arial"/>
                <a:cs typeface="Arial"/>
              </a:rPr>
              <a:t>SCHISTOSOMIASIS</a:t>
            </a:r>
            <a:r>
              <a:rPr sz="3150" b="1" spc="-65" dirty="0">
                <a:latin typeface="Arial"/>
                <a:cs typeface="Arial"/>
              </a:rPr>
              <a:t> </a:t>
            </a:r>
            <a:r>
              <a:rPr sz="3150" b="1" spc="-204" dirty="0">
                <a:latin typeface="Arial"/>
                <a:cs typeface="Arial"/>
              </a:rPr>
              <a:t>PROJECT</a:t>
            </a:r>
            <a:r>
              <a:rPr sz="3150" b="1" spc="-15" dirty="0">
                <a:latin typeface="Arial"/>
                <a:cs typeface="Arial"/>
              </a:rPr>
              <a:t> </a:t>
            </a:r>
            <a:r>
              <a:rPr sz="3150" b="1" spc="110" dirty="0">
                <a:latin typeface="Arial"/>
                <a:cs typeface="Arial"/>
              </a:rPr>
              <a:t>IN</a:t>
            </a:r>
            <a:r>
              <a:rPr sz="3150" b="1" spc="-60" dirty="0">
                <a:latin typeface="Arial"/>
                <a:cs typeface="Arial"/>
              </a:rPr>
              <a:t> </a:t>
            </a:r>
            <a:r>
              <a:rPr sz="3150" b="1" spc="-55" dirty="0">
                <a:latin typeface="Arial"/>
                <a:cs typeface="Arial"/>
              </a:rPr>
              <a:t>INTERACT</a:t>
            </a:r>
            <a:r>
              <a:rPr sz="3150" b="1" spc="-65" dirty="0">
                <a:latin typeface="Arial"/>
                <a:cs typeface="Arial"/>
              </a:rPr>
              <a:t> </a:t>
            </a:r>
            <a:r>
              <a:rPr sz="3150" b="1" spc="-40" dirty="0">
                <a:latin typeface="Arial"/>
                <a:cs typeface="Arial"/>
              </a:rPr>
              <a:t>DISTRICT</a:t>
            </a:r>
            <a:r>
              <a:rPr sz="3150" b="1" spc="-60" dirty="0">
                <a:latin typeface="Arial"/>
                <a:cs typeface="Arial"/>
              </a:rPr>
              <a:t> </a:t>
            </a:r>
            <a:r>
              <a:rPr sz="3150" b="1" spc="40" dirty="0">
                <a:latin typeface="Arial"/>
                <a:cs typeface="Arial"/>
              </a:rPr>
              <a:t>5495:</a:t>
            </a:r>
            <a:endParaRPr sz="3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3150" spc="120" dirty="0">
                <a:latin typeface="Calibri"/>
                <a:cs typeface="Calibri"/>
              </a:rPr>
              <a:t>https://</a:t>
            </a:r>
            <a:r>
              <a:rPr sz="3150" spc="120" dirty="0">
                <a:latin typeface="Calibri"/>
                <a:cs typeface="Calibri"/>
                <a:hlinkClick r:id="rId21"/>
              </a:rPr>
              <a:t>www.rotaryazinteract.org/_files/ugd/9b6a03_6a6b34fd084c47419f3f4dbc35c98531.pdf</a:t>
            </a:r>
            <a:endParaRPr sz="3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3150" dirty="0">
              <a:latin typeface="Calibri"/>
              <a:cs typeface="Calibri"/>
            </a:endParaRPr>
          </a:p>
          <a:p>
            <a:pPr marR="96520" algn="ctr">
              <a:lnSpc>
                <a:spcPct val="100000"/>
              </a:lnSpc>
            </a:pPr>
            <a:r>
              <a:rPr sz="3150" b="1" spc="-80" dirty="0">
                <a:latin typeface="Arial"/>
                <a:cs typeface="Arial"/>
              </a:rPr>
              <a:t>DONATE</a:t>
            </a:r>
            <a:r>
              <a:rPr sz="3150" b="1" spc="-114" dirty="0">
                <a:latin typeface="Arial"/>
                <a:cs typeface="Arial"/>
              </a:rPr>
              <a:t> </a:t>
            </a:r>
            <a:r>
              <a:rPr sz="3150" b="1" spc="-25" dirty="0">
                <a:latin typeface="Arial"/>
                <a:cs typeface="Arial"/>
              </a:rPr>
              <a:t>TO:</a:t>
            </a:r>
            <a:endParaRPr sz="3150" dirty="0">
              <a:latin typeface="Arial"/>
              <a:cs typeface="Arial"/>
            </a:endParaRPr>
          </a:p>
          <a:p>
            <a:pPr marL="155575" marR="252095" indent="-635" algn="ctr">
              <a:lnSpc>
                <a:spcPct val="107100"/>
              </a:lnSpc>
            </a:pPr>
            <a:r>
              <a:rPr sz="3150" spc="170" dirty="0">
                <a:latin typeface="Calibri"/>
                <a:cs typeface="Calibri"/>
              </a:rPr>
              <a:t>Each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135" dirty="0">
                <a:latin typeface="Calibri"/>
                <a:cs typeface="Calibri"/>
              </a:rPr>
              <a:t>Interact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65" dirty="0">
                <a:latin typeface="Calibri"/>
                <a:cs typeface="Calibri"/>
              </a:rPr>
              <a:t>District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will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60" dirty="0">
                <a:latin typeface="Calibri"/>
                <a:cs typeface="Calibri"/>
              </a:rPr>
              <a:t>collect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50" dirty="0">
                <a:latin typeface="Calibri"/>
                <a:cs typeface="Calibri"/>
              </a:rPr>
              <a:t>the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100" dirty="0">
                <a:latin typeface="Calibri"/>
                <a:cs typeface="Calibri"/>
              </a:rPr>
              <a:t>funds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from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their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95" dirty="0">
                <a:latin typeface="Calibri"/>
                <a:cs typeface="Calibri"/>
              </a:rPr>
              <a:t>clubs,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then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130" dirty="0">
                <a:latin typeface="Calibri"/>
                <a:cs typeface="Calibri"/>
              </a:rPr>
              <a:t>forward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50" dirty="0">
                <a:latin typeface="Calibri"/>
                <a:cs typeface="Calibri"/>
              </a:rPr>
              <a:t>the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45" dirty="0">
                <a:latin typeface="Calibri"/>
                <a:cs typeface="Calibri"/>
              </a:rPr>
              <a:t>combined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100" dirty="0">
                <a:latin typeface="Calibri"/>
                <a:cs typeface="Calibri"/>
              </a:rPr>
              <a:t>funds</a:t>
            </a:r>
            <a:r>
              <a:rPr sz="3150" spc="95" dirty="0">
                <a:latin typeface="Calibri"/>
                <a:cs typeface="Calibri"/>
              </a:rPr>
              <a:t>,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spc="95" dirty="0">
                <a:latin typeface="Calibri"/>
                <a:cs typeface="Calibri"/>
              </a:rPr>
              <a:t>along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with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125" dirty="0">
                <a:latin typeface="Calibri"/>
                <a:cs typeface="Calibri"/>
              </a:rPr>
              <a:t>a</a:t>
            </a:r>
            <a:r>
              <a:rPr lang="en-US" sz="3150" spc="125" dirty="0">
                <a:latin typeface="Calibri"/>
                <a:cs typeface="Calibri"/>
              </a:rPr>
              <a:t>n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100" dirty="0">
                <a:latin typeface="Calibri"/>
                <a:cs typeface="Calibri"/>
              </a:rPr>
              <a:t>accounting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spc="95" dirty="0">
                <a:latin typeface="Calibri"/>
                <a:cs typeface="Calibri"/>
              </a:rPr>
              <a:t>for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spc="65" dirty="0">
                <a:latin typeface="Calibri"/>
                <a:cs typeface="Calibri"/>
              </a:rPr>
              <a:t>how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much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160" dirty="0">
                <a:latin typeface="Calibri"/>
                <a:cs typeface="Calibri"/>
              </a:rPr>
              <a:t>was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85" dirty="0">
                <a:latin typeface="Calibri"/>
                <a:cs typeface="Calibri"/>
              </a:rPr>
              <a:t>donated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spc="190" dirty="0">
                <a:latin typeface="Calibri"/>
                <a:cs typeface="Calibri"/>
              </a:rPr>
              <a:t>by </a:t>
            </a:r>
            <a:r>
              <a:rPr sz="3150" spc="145" dirty="0">
                <a:latin typeface="Calibri"/>
                <a:cs typeface="Calibri"/>
              </a:rPr>
              <a:t>each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40" dirty="0">
                <a:latin typeface="Calibri"/>
                <a:cs typeface="Calibri"/>
              </a:rPr>
              <a:t>club</a:t>
            </a:r>
            <a:r>
              <a:rPr lang="en-US" sz="3150" spc="40" dirty="0">
                <a:latin typeface="Calibri"/>
                <a:cs typeface="Calibri"/>
              </a:rPr>
              <a:t>, to:</a:t>
            </a:r>
          </a:p>
          <a:p>
            <a:pPr marL="155575" marR="252095" indent="-635" algn="ctr">
              <a:lnSpc>
                <a:spcPct val="107100"/>
              </a:lnSpc>
            </a:pPr>
            <a:r>
              <a:rPr lang="en-US" sz="3150" spc="40" dirty="0">
                <a:latin typeface="Calibri"/>
                <a:cs typeface="Calibri"/>
              </a:rPr>
              <a:t>Anthem Rotary Foundation</a:t>
            </a:r>
            <a:br>
              <a:rPr lang="en-US" sz="3150" spc="40" dirty="0">
                <a:latin typeface="Calibri"/>
                <a:cs typeface="Calibri"/>
              </a:rPr>
            </a:br>
            <a:r>
              <a:rPr lang="en-US" sz="3150" spc="40" dirty="0">
                <a:latin typeface="Calibri"/>
                <a:cs typeface="Calibri"/>
              </a:rPr>
              <a:t>3655 Anthem Way A-109-PMB 107</a:t>
            </a:r>
            <a:br>
              <a:rPr lang="en-US" sz="3150" spc="40" dirty="0">
                <a:latin typeface="Calibri"/>
                <a:cs typeface="Calibri"/>
              </a:rPr>
            </a:br>
            <a:r>
              <a:rPr lang="en-US" sz="3150" spc="40" dirty="0">
                <a:latin typeface="Calibri"/>
                <a:cs typeface="Calibri"/>
              </a:rPr>
              <a:t>Anthem, AZ 85086</a:t>
            </a:r>
            <a:endParaRPr sz="3150" dirty="0">
              <a:latin typeface="Calibri"/>
              <a:cs typeface="Calibri"/>
            </a:endParaRPr>
          </a:p>
          <a:p>
            <a:pPr marR="206375" algn="ctr">
              <a:lnSpc>
                <a:spcPct val="100000"/>
              </a:lnSpc>
            </a:pPr>
            <a:r>
              <a:rPr sz="3150" b="1" spc="-170" dirty="0">
                <a:latin typeface="Arial"/>
                <a:cs typeface="Arial"/>
              </a:rPr>
              <a:t>FOR</a:t>
            </a:r>
            <a:r>
              <a:rPr sz="3150" b="1" spc="-50" dirty="0">
                <a:latin typeface="Arial"/>
                <a:cs typeface="Arial"/>
              </a:rPr>
              <a:t> </a:t>
            </a:r>
            <a:r>
              <a:rPr sz="3150" b="1" spc="-130" dirty="0">
                <a:latin typeface="Arial"/>
                <a:cs typeface="Arial"/>
              </a:rPr>
              <a:t>MORE</a:t>
            </a:r>
            <a:r>
              <a:rPr sz="3150" b="1" spc="-8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INFORMATION</a:t>
            </a:r>
            <a:r>
              <a:rPr sz="3150" b="1" spc="-65" dirty="0">
                <a:latin typeface="Arial"/>
                <a:cs typeface="Arial"/>
              </a:rPr>
              <a:t> </a:t>
            </a:r>
            <a:r>
              <a:rPr sz="3150" b="1" spc="-10" dirty="0">
                <a:latin typeface="Arial"/>
                <a:cs typeface="Arial"/>
              </a:rPr>
              <a:t>CONTACT:</a:t>
            </a:r>
            <a:endParaRPr sz="3150" dirty="0">
              <a:latin typeface="Arial"/>
              <a:cs typeface="Arial"/>
            </a:endParaRPr>
          </a:p>
          <a:p>
            <a:pPr marR="96520" algn="ctr">
              <a:lnSpc>
                <a:spcPct val="100000"/>
              </a:lnSpc>
              <a:spcBef>
                <a:spcPts val="245"/>
              </a:spcBef>
            </a:pPr>
            <a:r>
              <a:rPr sz="3550" spc="85" dirty="0">
                <a:latin typeface="Calibri"/>
                <a:cs typeface="Calibri"/>
              </a:rPr>
              <a:t>Jim</a:t>
            </a:r>
            <a:r>
              <a:rPr sz="3550" spc="114" dirty="0">
                <a:latin typeface="Calibri"/>
                <a:cs typeface="Calibri"/>
              </a:rPr>
              <a:t> </a:t>
            </a:r>
            <a:r>
              <a:rPr sz="3550" spc="-10" dirty="0">
                <a:latin typeface="Calibri"/>
                <a:cs typeface="Calibri"/>
              </a:rPr>
              <a:t>Mulry</a:t>
            </a:r>
            <a:endParaRPr sz="3550" dirty="0">
              <a:latin typeface="Calibri"/>
              <a:cs typeface="Calibri"/>
            </a:endParaRPr>
          </a:p>
          <a:p>
            <a:pPr marL="4596765" marR="4803140" algn="ctr">
              <a:lnSpc>
                <a:spcPct val="107100"/>
              </a:lnSpc>
              <a:spcBef>
                <a:spcPts val="75"/>
              </a:spcBef>
            </a:pPr>
            <a:r>
              <a:rPr sz="3150" b="1" spc="-100" dirty="0">
                <a:latin typeface="Arial"/>
                <a:cs typeface="Arial"/>
              </a:rPr>
              <a:t>Global</a:t>
            </a:r>
            <a:r>
              <a:rPr sz="3150" b="1" spc="-2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Health</a:t>
            </a:r>
            <a:r>
              <a:rPr sz="3150" b="1" spc="-5" dirty="0">
                <a:latin typeface="Arial"/>
                <a:cs typeface="Arial"/>
              </a:rPr>
              <a:t> </a:t>
            </a:r>
            <a:r>
              <a:rPr sz="3150" b="1" spc="-170" dirty="0">
                <a:latin typeface="Arial"/>
                <a:cs typeface="Arial"/>
              </a:rPr>
              <a:t>Schistosomiasis</a:t>
            </a:r>
            <a:r>
              <a:rPr sz="3150" b="1" dirty="0">
                <a:latin typeface="Arial"/>
                <a:cs typeface="Arial"/>
              </a:rPr>
              <a:t> </a:t>
            </a:r>
            <a:r>
              <a:rPr sz="3150" b="1" spc="-10" dirty="0">
                <a:latin typeface="Arial"/>
                <a:cs typeface="Arial"/>
              </a:rPr>
              <a:t>Coordinator </a:t>
            </a:r>
            <a:r>
              <a:rPr sz="3150" dirty="0">
                <a:latin typeface="Calibri"/>
                <a:cs typeface="Calibri"/>
              </a:rPr>
              <a:t>Member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spc="100" dirty="0">
                <a:latin typeface="Calibri"/>
                <a:cs typeface="Calibri"/>
              </a:rPr>
              <a:t>of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spc="50" dirty="0">
                <a:latin typeface="Calibri"/>
                <a:cs typeface="Calibri"/>
              </a:rPr>
              <a:t>the</a:t>
            </a:r>
            <a:r>
              <a:rPr sz="3150" spc="90" dirty="0">
                <a:latin typeface="Calibri"/>
                <a:cs typeface="Calibri"/>
              </a:rPr>
              <a:t> </a:t>
            </a:r>
            <a:r>
              <a:rPr lang="en-US" sz="3150" spc="70" dirty="0">
                <a:latin typeface="Calibri"/>
                <a:cs typeface="Calibri"/>
              </a:rPr>
              <a:t>Rotary Club of Anthem</a:t>
            </a:r>
            <a:br>
              <a:rPr lang="en-US" sz="3150" spc="70" dirty="0">
                <a:latin typeface="Calibri"/>
                <a:cs typeface="Calibri"/>
              </a:rPr>
            </a:br>
            <a:r>
              <a:rPr sz="3150" spc="70" dirty="0">
                <a:latin typeface="Calibri"/>
                <a:cs typeface="Calibri"/>
              </a:rPr>
              <a:t>Phone: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lang="en-US" sz="3150" spc="40" dirty="0">
                <a:latin typeface="Calibri"/>
                <a:cs typeface="Calibri"/>
              </a:rPr>
              <a:t>(623) 295-7334</a:t>
            </a:r>
          </a:p>
          <a:p>
            <a:pPr marL="4596765" marR="4803140" algn="ctr">
              <a:lnSpc>
                <a:spcPct val="107100"/>
              </a:lnSpc>
              <a:spcBef>
                <a:spcPts val="75"/>
              </a:spcBef>
            </a:pPr>
            <a:r>
              <a:rPr sz="3150" dirty="0">
                <a:latin typeface="Calibri"/>
                <a:cs typeface="Calibri"/>
              </a:rPr>
              <a:t>Email:</a:t>
            </a:r>
            <a:r>
              <a:rPr lang="en-US" sz="3150" dirty="0">
                <a:latin typeface="Calibri"/>
                <a:cs typeface="Calibri"/>
              </a:rPr>
              <a:t> </a:t>
            </a:r>
            <a:r>
              <a:rPr lang="en-US" sz="3150" dirty="0">
                <a:latin typeface="Calibri"/>
                <a:cs typeface="Calibri"/>
                <a:hlinkClick r:id="rId22"/>
              </a:rPr>
              <a:t>Jimmulry54@outlook.com</a:t>
            </a:r>
            <a:endParaRPr sz="3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3929002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8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4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1"/>
                </a:lnTo>
                <a:lnTo>
                  <a:pt x="9420" y="2038433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29002"/>
            <a:ext cx="519430" cy="2429510"/>
          </a:xfrm>
          <a:custGeom>
            <a:avLst/>
            <a:gdLst/>
            <a:ahLst/>
            <a:cxnLst/>
            <a:rect l="l" t="t" r="r" b="b"/>
            <a:pathLst>
              <a:path w="519430" h="2429510">
                <a:moveTo>
                  <a:pt x="33629" y="2428995"/>
                </a:moveTo>
                <a:lnTo>
                  <a:pt x="0" y="2428995"/>
                </a:lnTo>
                <a:lnTo>
                  <a:pt x="0" y="0"/>
                </a:lnTo>
                <a:lnTo>
                  <a:pt x="33629" y="0"/>
                </a:lnTo>
                <a:lnTo>
                  <a:pt x="81642" y="2377"/>
                </a:lnTo>
                <a:lnTo>
                  <a:pt x="128842" y="9420"/>
                </a:lnTo>
                <a:lnTo>
                  <a:pt x="174910" y="20997"/>
                </a:lnTo>
                <a:lnTo>
                  <a:pt x="219527" y="36977"/>
                </a:lnTo>
                <a:lnTo>
                  <a:pt x="262376" y="57227"/>
                </a:lnTo>
                <a:lnTo>
                  <a:pt x="303138" y="81615"/>
                </a:lnTo>
                <a:lnTo>
                  <a:pt x="341493" y="110010"/>
                </a:lnTo>
                <a:lnTo>
                  <a:pt x="377124" y="142280"/>
                </a:lnTo>
                <a:lnTo>
                  <a:pt x="409394" y="177911"/>
                </a:lnTo>
                <a:lnTo>
                  <a:pt x="437788" y="216266"/>
                </a:lnTo>
                <a:lnTo>
                  <a:pt x="462177" y="257028"/>
                </a:lnTo>
                <a:lnTo>
                  <a:pt x="482427" y="299876"/>
                </a:lnTo>
                <a:lnTo>
                  <a:pt x="498407" y="344494"/>
                </a:lnTo>
                <a:lnTo>
                  <a:pt x="509984" y="390562"/>
                </a:lnTo>
                <a:lnTo>
                  <a:pt x="517027" y="437762"/>
                </a:lnTo>
                <a:lnTo>
                  <a:pt x="519404" y="485774"/>
                </a:lnTo>
                <a:lnTo>
                  <a:pt x="519404" y="1943220"/>
                </a:lnTo>
                <a:lnTo>
                  <a:pt x="517027" y="1991233"/>
                </a:lnTo>
                <a:lnTo>
                  <a:pt x="509984" y="2038433"/>
                </a:lnTo>
                <a:lnTo>
                  <a:pt x="498407" y="2084501"/>
                </a:lnTo>
                <a:lnTo>
                  <a:pt x="482427" y="2129118"/>
                </a:lnTo>
                <a:lnTo>
                  <a:pt x="462177" y="2171967"/>
                </a:lnTo>
                <a:lnTo>
                  <a:pt x="437788" y="2212728"/>
                </a:lnTo>
                <a:lnTo>
                  <a:pt x="409394" y="2251084"/>
                </a:lnTo>
                <a:lnTo>
                  <a:pt x="377124" y="2286714"/>
                </a:lnTo>
                <a:lnTo>
                  <a:pt x="341493" y="2318984"/>
                </a:lnTo>
                <a:lnTo>
                  <a:pt x="303138" y="2347379"/>
                </a:lnTo>
                <a:lnTo>
                  <a:pt x="262376" y="2371767"/>
                </a:lnTo>
                <a:lnTo>
                  <a:pt x="219527" y="2392018"/>
                </a:lnTo>
                <a:lnTo>
                  <a:pt x="174910" y="2407997"/>
                </a:lnTo>
                <a:lnTo>
                  <a:pt x="128842" y="2419575"/>
                </a:lnTo>
                <a:lnTo>
                  <a:pt x="81642" y="2426618"/>
                </a:lnTo>
                <a:lnTo>
                  <a:pt x="33629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1605" y="0"/>
            <a:ext cx="8009255" cy="417195"/>
          </a:xfrm>
          <a:custGeom>
            <a:avLst/>
            <a:gdLst/>
            <a:ahLst/>
            <a:cxnLst/>
            <a:rect l="l" t="t" r="r" b="b"/>
            <a:pathLst>
              <a:path w="8009255" h="417195">
                <a:moveTo>
                  <a:pt x="7528981" y="416842"/>
                </a:moveTo>
                <a:lnTo>
                  <a:pt x="480276" y="416842"/>
                </a:lnTo>
                <a:lnTo>
                  <a:pt x="432263" y="414465"/>
                </a:lnTo>
                <a:lnTo>
                  <a:pt x="385063" y="407422"/>
                </a:lnTo>
                <a:lnTo>
                  <a:pt x="338995" y="395845"/>
                </a:lnTo>
                <a:lnTo>
                  <a:pt x="294378" y="379865"/>
                </a:lnTo>
                <a:lnTo>
                  <a:pt x="251529" y="359615"/>
                </a:lnTo>
                <a:lnTo>
                  <a:pt x="210768" y="335226"/>
                </a:lnTo>
                <a:lnTo>
                  <a:pt x="172412" y="306831"/>
                </a:lnTo>
                <a:lnTo>
                  <a:pt x="136781" y="274562"/>
                </a:lnTo>
                <a:lnTo>
                  <a:pt x="104512" y="238931"/>
                </a:lnTo>
                <a:lnTo>
                  <a:pt x="76117" y="200575"/>
                </a:lnTo>
                <a:lnTo>
                  <a:pt x="51728" y="159814"/>
                </a:lnTo>
                <a:lnTo>
                  <a:pt x="31478" y="116965"/>
                </a:lnTo>
                <a:lnTo>
                  <a:pt x="15499" y="72348"/>
                </a:lnTo>
                <a:lnTo>
                  <a:pt x="3921" y="26280"/>
                </a:lnTo>
                <a:lnTo>
                  <a:pt x="0" y="0"/>
                </a:lnTo>
                <a:lnTo>
                  <a:pt x="8009257" y="0"/>
                </a:lnTo>
                <a:lnTo>
                  <a:pt x="7993758" y="72348"/>
                </a:lnTo>
                <a:lnTo>
                  <a:pt x="7977778" y="116965"/>
                </a:lnTo>
                <a:lnTo>
                  <a:pt x="7957528" y="159814"/>
                </a:lnTo>
                <a:lnTo>
                  <a:pt x="7933139" y="200575"/>
                </a:lnTo>
                <a:lnTo>
                  <a:pt x="7904744" y="238931"/>
                </a:lnTo>
                <a:lnTo>
                  <a:pt x="7872475" y="274562"/>
                </a:lnTo>
                <a:lnTo>
                  <a:pt x="7836844" y="306831"/>
                </a:lnTo>
                <a:lnTo>
                  <a:pt x="7798488" y="335226"/>
                </a:lnTo>
                <a:lnTo>
                  <a:pt x="7757727" y="359615"/>
                </a:lnTo>
                <a:lnTo>
                  <a:pt x="7714879" y="379865"/>
                </a:lnTo>
                <a:lnTo>
                  <a:pt x="7670261" y="395845"/>
                </a:lnTo>
                <a:lnTo>
                  <a:pt x="7624194" y="407422"/>
                </a:lnTo>
                <a:lnTo>
                  <a:pt x="7576994" y="414465"/>
                </a:lnTo>
                <a:lnTo>
                  <a:pt x="7528981" y="416842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8469" y="2654529"/>
            <a:ext cx="11414752" cy="39754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632894" y="6704931"/>
            <a:ext cx="501015" cy="501015"/>
          </a:xfrm>
          <a:custGeom>
            <a:avLst/>
            <a:gdLst/>
            <a:ahLst/>
            <a:cxnLst/>
            <a:rect l="l" t="t" r="r" b="b"/>
            <a:pathLst>
              <a:path w="501014" h="501015">
                <a:moveTo>
                  <a:pt x="250477" y="500955"/>
                </a:moveTo>
                <a:lnTo>
                  <a:pt x="223700" y="355606"/>
                </a:lnTo>
                <a:lnTo>
                  <a:pt x="196709" y="304246"/>
                </a:lnTo>
                <a:lnTo>
                  <a:pt x="145348" y="277255"/>
                </a:lnTo>
                <a:lnTo>
                  <a:pt x="0" y="250477"/>
                </a:lnTo>
                <a:lnTo>
                  <a:pt x="145348" y="223700"/>
                </a:lnTo>
                <a:lnTo>
                  <a:pt x="196709" y="196709"/>
                </a:lnTo>
                <a:lnTo>
                  <a:pt x="223700" y="145348"/>
                </a:lnTo>
                <a:lnTo>
                  <a:pt x="250477" y="0"/>
                </a:lnTo>
                <a:lnTo>
                  <a:pt x="277255" y="145348"/>
                </a:lnTo>
                <a:lnTo>
                  <a:pt x="304246" y="196709"/>
                </a:lnTo>
                <a:lnTo>
                  <a:pt x="355606" y="223700"/>
                </a:lnTo>
                <a:lnTo>
                  <a:pt x="500955" y="250477"/>
                </a:lnTo>
                <a:lnTo>
                  <a:pt x="355606" y="277255"/>
                </a:lnTo>
                <a:lnTo>
                  <a:pt x="327590" y="286994"/>
                </a:lnTo>
                <a:lnTo>
                  <a:pt x="304246" y="304246"/>
                </a:lnTo>
                <a:lnTo>
                  <a:pt x="286994" y="327590"/>
                </a:lnTo>
                <a:lnTo>
                  <a:pt x="277255" y="355606"/>
                </a:lnTo>
                <a:lnTo>
                  <a:pt x="250477" y="500955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1615" y="471125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9402" y="314325"/>
                </a:moveTo>
                <a:lnTo>
                  <a:pt x="158196" y="314325"/>
                </a:lnTo>
                <a:lnTo>
                  <a:pt x="141822" y="225449"/>
                </a:lnTo>
                <a:lnTo>
                  <a:pt x="135648" y="207687"/>
                </a:lnTo>
                <a:lnTo>
                  <a:pt x="124711" y="192888"/>
                </a:lnTo>
                <a:lnTo>
                  <a:pt x="109911" y="181950"/>
                </a:lnTo>
                <a:lnTo>
                  <a:pt x="92149" y="175776"/>
                </a:lnTo>
                <a:lnTo>
                  <a:pt x="0" y="158799"/>
                </a:lnTo>
                <a:lnTo>
                  <a:pt x="92149" y="141822"/>
                </a:lnTo>
                <a:lnTo>
                  <a:pt x="135648" y="109911"/>
                </a:lnTo>
                <a:lnTo>
                  <a:pt x="158799" y="0"/>
                </a:lnTo>
                <a:lnTo>
                  <a:pt x="175776" y="92149"/>
                </a:lnTo>
                <a:lnTo>
                  <a:pt x="207687" y="135648"/>
                </a:lnTo>
                <a:lnTo>
                  <a:pt x="314325" y="158196"/>
                </a:lnTo>
                <a:lnTo>
                  <a:pt x="314325" y="159402"/>
                </a:lnTo>
                <a:lnTo>
                  <a:pt x="225449" y="175776"/>
                </a:lnTo>
                <a:lnTo>
                  <a:pt x="181950" y="207687"/>
                </a:lnTo>
                <a:lnTo>
                  <a:pt x="175776" y="225449"/>
                </a:lnTo>
                <a:lnTo>
                  <a:pt x="159402" y="314325"/>
                </a:lnTo>
                <a:close/>
              </a:path>
            </a:pathLst>
          </a:custGeom>
          <a:solidFill>
            <a:srgbClr val="73B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88714" y="7410842"/>
            <a:ext cx="166364" cy="16636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32921" y="7410842"/>
            <a:ext cx="166364" cy="16636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3895" y="3343783"/>
            <a:ext cx="9153524" cy="2733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141723"/>
            <a:ext cx="1028700" cy="2429510"/>
          </a:xfrm>
          <a:custGeom>
            <a:avLst/>
            <a:gdLst/>
            <a:ahLst/>
            <a:cxnLst/>
            <a:rect l="l" t="t" r="r" b="b"/>
            <a:pathLst>
              <a:path w="1028700" h="2429510">
                <a:moveTo>
                  <a:pt x="1028700" y="2428995"/>
                </a:moveTo>
                <a:lnTo>
                  <a:pt x="485774" y="2428995"/>
                </a:lnTo>
                <a:lnTo>
                  <a:pt x="437761" y="2426618"/>
                </a:lnTo>
                <a:lnTo>
                  <a:pt x="390562" y="2419575"/>
                </a:lnTo>
                <a:lnTo>
                  <a:pt x="344494" y="2407997"/>
                </a:lnTo>
                <a:lnTo>
                  <a:pt x="299876" y="2392018"/>
                </a:lnTo>
                <a:lnTo>
                  <a:pt x="257027" y="2371767"/>
                </a:lnTo>
                <a:lnTo>
                  <a:pt x="216266" y="2347379"/>
                </a:lnTo>
                <a:lnTo>
                  <a:pt x="177910" y="2318984"/>
                </a:lnTo>
                <a:lnTo>
                  <a:pt x="142279" y="2286715"/>
                </a:lnTo>
                <a:lnTo>
                  <a:pt x="110010" y="2251084"/>
                </a:lnTo>
                <a:lnTo>
                  <a:pt x="81615" y="2212728"/>
                </a:lnTo>
                <a:lnTo>
                  <a:pt x="57227" y="2171967"/>
                </a:lnTo>
                <a:lnTo>
                  <a:pt x="36977" y="2129118"/>
                </a:lnTo>
                <a:lnTo>
                  <a:pt x="20997" y="2084501"/>
                </a:lnTo>
                <a:lnTo>
                  <a:pt x="9420" y="2038433"/>
                </a:lnTo>
                <a:lnTo>
                  <a:pt x="2377" y="1991233"/>
                </a:lnTo>
                <a:lnTo>
                  <a:pt x="0" y="1943220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1028700" y="0"/>
                </a:lnTo>
                <a:lnTo>
                  <a:pt x="1028700" y="2428995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210" y="3548402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6394" rIns="0" bIns="0" rtlCol="0">
            <a:spAutoFit/>
          </a:bodyPr>
          <a:lstStyle/>
          <a:p>
            <a:pPr marL="4660900" marR="1690370" indent="2504440">
              <a:lnSpc>
                <a:spcPts val="9150"/>
              </a:lnSpc>
              <a:spcBef>
                <a:spcPts val="1415"/>
              </a:spcBef>
            </a:pPr>
            <a:r>
              <a:rPr sz="8600" b="1" dirty="0">
                <a:latin typeface="Tahoma"/>
                <a:cs typeface="Tahoma"/>
              </a:rPr>
              <a:t>What</a:t>
            </a:r>
            <a:r>
              <a:rPr sz="8600" b="1" spc="-865" dirty="0">
                <a:latin typeface="Tahoma"/>
                <a:cs typeface="Tahoma"/>
              </a:rPr>
              <a:t> </a:t>
            </a:r>
            <a:r>
              <a:rPr sz="8600" b="1" spc="-25" dirty="0">
                <a:latin typeface="Tahoma"/>
                <a:cs typeface="Tahoma"/>
              </a:rPr>
              <a:t>is </a:t>
            </a:r>
            <a:r>
              <a:rPr sz="8600" b="1" spc="-150" dirty="0">
                <a:latin typeface="Tahoma"/>
                <a:cs typeface="Tahoma"/>
              </a:rPr>
              <a:t>Schistosomiasis?</a:t>
            </a:r>
            <a:endParaRPr sz="8600">
              <a:latin typeface="Tahoma"/>
              <a:cs typeface="Tahoma"/>
            </a:endParaRPr>
          </a:p>
          <a:p>
            <a:pPr marL="1122680" marR="5080" indent="99060">
              <a:lnSpc>
                <a:spcPct val="152100"/>
              </a:lnSpc>
              <a:spcBef>
                <a:spcPts val="2010"/>
              </a:spcBef>
            </a:pPr>
            <a:r>
              <a:rPr sz="3000" spc="450" dirty="0"/>
              <a:t>A</a:t>
            </a:r>
            <a:r>
              <a:rPr sz="3000" spc="125" dirty="0"/>
              <a:t> </a:t>
            </a:r>
            <a:r>
              <a:rPr sz="3000" spc="95" dirty="0"/>
              <a:t>parasitic</a:t>
            </a:r>
            <a:r>
              <a:rPr sz="3000" spc="125" dirty="0"/>
              <a:t> </a:t>
            </a:r>
            <a:r>
              <a:rPr sz="3000" spc="100" dirty="0"/>
              <a:t>disease</a:t>
            </a:r>
            <a:r>
              <a:rPr sz="3000" spc="125" dirty="0"/>
              <a:t> </a:t>
            </a:r>
            <a:r>
              <a:rPr sz="3000" spc="75" dirty="0"/>
              <a:t>that</a:t>
            </a:r>
            <a:r>
              <a:rPr sz="3000" spc="125" dirty="0"/>
              <a:t> </a:t>
            </a:r>
            <a:r>
              <a:rPr sz="3000" spc="160" dirty="0"/>
              <a:t>can</a:t>
            </a:r>
            <a:r>
              <a:rPr sz="3000" spc="125" dirty="0"/>
              <a:t> </a:t>
            </a:r>
            <a:r>
              <a:rPr sz="3000" spc="55" dirty="0"/>
              <a:t>enter</a:t>
            </a:r>
            <a:r>
              <a:rPr sz="3000" spc="125" dirty="0"/>
              <a:t> </a:t>
            </a:r>
            <a:r>
              <a:rPr sz="3000" spc="50" dirty="0"/>
              <a:t>the</a:t>
            </a:r>
            <a:r>
              <a:rPr sz="3000" spc="125" dirty="0"/>
              <a:t> </a:t>
            </a:r>
            <a:r>
              <a:rPr sz="3000" spc="135" dirty="0"/>
              <a:t>body</a:t>
            </a:r>
            <a:r>
              <a:rPr sz="3000" spc="130" dirty="0"/>
              <a:t> </a:t>
            </a:r>
            <a:r>
              <a:rPr sz="3000" spc="125" dirty="0"/>
              <a:t>and </a:t>
            </a:r>
            <a:r>
              <a:rPr sz="3000" spc="85" dirty="0"/>
              <a:t>infect</a:t>
            </a:r>
            <a:r>
              <a:rPr sz="3000" spc="125" dirty="0"/>
              <a:t> </a:t>
            </a:r>
            <a:r>
              <a:rPr sz="3000" spc="50" dirty="0"/>
              <a:t>the</a:t>
            </a:r>
            <a:r>
              <a:rPr sz="3000" spc="125" dirty="0"/>
              <a:t> </a:t>
            </a:r>
            <a:r>
              <a:rPr sz="3000" spc="85" dirty="0"/>
              <a:t>brains</a:t>
            </a:r>
            <a:r>
              <a:rPr sz="3000" spc="125" dirty="0"/>
              <a:t> and </a:t>
            </a:r>
            <a:r>
              <a:rPr sz="3000" dirty="0"/>
              <a:t>other</a:t>
            </a:r>
            <a:r>
              <a:rPr sz="3000" spc="125" dirty="0"/>
              <a:t> organs</a:t>
            </a:r>
            <a:r>
              <a:rPr sz="3000" spc="130" dirty="0"/>
              <a:t> </a:t>
            </a:r>
            <a:r>
              <a:rPr sz="3000" spc="75" dirty="0"/>
              <a:t>of </a:t>
            </a:r>
            <a:r>
              <a:rPr sz="3000" spc="70" dirty="0"/>
              <a:t>individuals,</a:t>
            </a:r>
            <a:r>
              <a:rPr sz="3000" spc="110" dirty="0"/>
              <a:t> </a:t>
            </a:r>
            <a:r>
              <a:rPr sz="3000" spc="125" dirty="0"/>
              <a:t>causing</a:t>
            </a:r>
            <a:r>
              <a:rPr sz="3000" spc="114" dirty="0"/>
              <a:t> </a:t>
            </a:r>
            <a:r>
              <a:rPr sz="3000" dirty="0"/>
              <a:t>motor</a:t>
            </a:r>
            <a:r>
              <a:rPr sz="3000" spc="114" dirty="0"/>
              <a:t> </a:t>
            </a:r>
            <a:r>
              <a:rPr sz="3000" dirty="0"/>
              <a:t>impairment,</a:t>
            </a:r>
            <a:r>
              <a:rPr sz="3000" spc="114" dirty="0"/>
              <a:t> </a:t>
            </a:r>
            <a:r>
              <a:rPr sz="3000" spc="80" dirty="0"/>
              <a:t>learning</a:t>
            </a:r>
            <a:r>
              <a:rPr sz="3000" spc="114" dirty="0"/>
              <a:t> </a:t>
            </a:r>
            <a:r>
              <a:rPr sz="3000" spc="50" dirty="0"/>
              <a:t>disabilities,</a:t>
            </a:r>
            <a:r>
              <a:rPr sz="3000" spc="114" dirty="0"/>
              <a:t> </a:t>
            </a:r>
            <a:r>
              <a:rPr sz="3000" spc="125" dirty="0"/>
              <a:t>and</a:t>
            </a:r>
            <a:r>
              <a:rPr sz="3000" spc="114" dirty="0"/>
              <a:t> </a:t>
            </a:r>
            <a:r>
              <a:rPr sz="3000" spc="65" dirty="0"/>
              <a:t>often</a:t>
            </a:r>
            <a:r>
              <a:rPr sz="3000" spc="114" dirty="0"/>
              <a:t> </a:t>
            </a:r>
            <a:r>
              <a:rPr sz="3000" spc="120" dirty="0"/>
              <a:t>even</a:t>
            </a:r>
            <a:r>
              <a:rPr sz="3000" spc="114" dirty="0"/>
              <a:t> </a:t>
            </a:r>
            <a:r>
              <a:rPr sz="3000" spc="85" dirty="0"/>
              <a:t>death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210" y="5634377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210" y="7025027"/>
            <a:ext cx="104775" cy="1047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77210" y="5393077"/>
            <a:ext cx="14961869" cy="326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0" dirty="0">
                <a:latin typeface="Calibri"/>
                <a:cs typeface="Calibri"/>
              </a:rPr>
              <a:t>In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tropical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140" dirty="0">
                <a:latin typeface="Calibri"/>
                <a:cs typeface="Calibri"/>
              </a:rPr>
              <a:t>areas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135" dirty="0">
                <a:latin typeface="Calibri"/>
                <a:cs typeface="Calibri"/>
              </a:rPr>
              <a:t>caused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200" dirty="0">
                <a:latin typeface="Calibri"/>
                <a:cs typeface="Calibri"/>
              </a:rPr>
              <a:t>by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the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95" dirty="0">
                <a:latin typeface="Calibri"/>
                <a:cs typeface="Calibri"/>
              </a:rPr>
              <a:t>parasite,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lang="en-US" sz="3000" i="1" spc="130" dirty="0">
                <a:latin typeface="Calibri"/>
                <a:cs typeface="Calibri"/>
              </a:rPr>
              <a:t>C</a:t>
            </a:r>
            <a:r>
              <a:rPr sz="3000" i="1" spc="130" dirty="0">
                <a:latin typeface="Calibri"/>
                <a:cs typeface="Calibri"/>
              </a:rPr>
              <a:t>ercariae</a:t>
            </a:r>
            <a:r>
              <a:rPr sz="3000" spc="130" dirty="0">
                <a:latin typeface="Calibri"/>
                <a:cs typeface="Calibri"/>
              </a:rPr>
              <a:t>,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90" dirty="0">
                <a:latin typeface="Calibri"/>
                <a:cs typeface="Calibri"/>
              </a:rPr>
              <a:t>which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114" dirty="0">
                <a:latin typeface="Calibri"/>
                <a:cs typeface="Calibri"/>
              </a:rPr>
              <a:t>carried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200" dirty="0">
                <a:latin typeface="Calibri"/>
                <a:cs typeface="Calibri"/>
              </a:rPr>
              <a:t>by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110" dirty="0">
                <a:latin typeface="Calibri"/>
                <a:cs typeface="Calibri"/>
              </a:rPr>
              <a:t>freshwater</a:t>
            </a:r>
            <a:r>
              <a:rPr sz="3000" spc="120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snails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3000" dirty="0">
              <a:latin typeface="Calibri"/>
              <a:cs typeface="Calibri"/>
            </a:endParaRPr>
          </a:p>
          <a:p>
            <a:pPr marL="12700" marR="5080">
              <a:lnSpc>
                <a:spcPct val="152100"/>
              </a:lnSpc>
            </a:pPr>
            <a:r>
              <a:rPr sz="3000" spc="80" dirty="0">
                <a:latin typeface="Calibri"/>
                <a:cs typeface="Calibri"/>
              </a:rPr>
              <a:t>When</a:t>
            </a:r>
            <a:r>
              <a:rPr sz="3000" spc="110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the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snails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130" dirty="0">
                <a:latin typeface="Calibri"/>
                <a:cs typeface="Calibri"/>
              </a:rPr>
              <a:t>lay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225" dirty="0">
                <a:latin typeface="Calibri"/>
                <a:cs typeface="Calibri"/>
              </a:rPr>
              <a:t>eggs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the</a:t>
            </a:r>
            <a:r>
              <a:rPr sz="3000" spc="114" dirty="0">
                <a:latin typeface="Calibri"/>
                <a:cs typeface="Calibri"/>
              </a:rPr>
              <a:t> water, </a:t>
            </a:r>
            <a:r>
              <a:rPr sz="3000" spc="50" dirty="0">
                <a:latin typeface="Calibri"/>
                <a:cs typeface="Calibri"/>
              </a:rPr>
              <a:t>the</a:t>
            </a:r>
            <a:r>
              <a:rPr sz="3000" spc="110" dirty="0">
                <a:latin typeface="Calibri"/>
                <a:cs typeface="Calibri"/>
              </a:rPr>
              <a:t> </a:t>
            </a:r>
            <a:r>
              <a:rPr sz="3000" spc="95" dirty="0">
                <a:latin typeface="Calibri"/>
                <a:cs typeface="Calibri"/>
              </a:rPr>
              <a:t>parasite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120" dirty="0">
                <a:latin typeface="Calibri"/>
                <a:cs typeface="Calibri"/>
              </a:rPr>
              <a:t>detaches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swim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45" dirty="0">
                <a:latin typeface="Calibri"/>
                <a:cs typeface="Calibri"/>
              </a:rPr>
              <a:t>looking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95" dirty="0">
                <a:latin typeface="Calibri"/>
                <a:cs typeface="Calibri"/>
              </a:rPr>
              <a:t>for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human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or </a:t>
            </a:r>
            <a:r>
              <a:rPr sz="3000" dirty="0">
                <a:latin typeface="Calibri"/>
                <a:cs typeface="Calibri"/>
              </a:rPr>
              <a:t>animals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65" dirty="0">
                <a:latin typeface="Calibri"/>
                <a:cs typeface="Calibri"/>
              </a:rPr>
              <a:t>infect.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The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95" dirty="0">
                <a:latin typeface="Calibri"/>
                <a:cs typeface="Calibri"/>
              </a:rPr>
              <a:t>parasite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spc="215" dirty="0">
                <a:latin typeface="Calibri"/>
                <a:cs typeface="Calibri"/>
              </a:rPr>
              <a:t>a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90" dirty="0">
                <a:latin typeface="Calibri"/>
                <a:cs typeface="Calibri"/>
              </a:rPr>
              <a:t>strong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swimmer,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160" dirty="0">
                <a:latin typeface="Calibri"/>
                <a:cs typeface="Calibri"/>
              </a:rPr>
              <a:t>can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swim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60" dirty="0">
                <a:latin typeface="Calibri"/>
                <a:cs typeface="Calibri"/>
              </a:rPr>
              <a:t>up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215" dirty="0">
                <a:latin typeface="Calibri"/>
                <a:cs typeface="Calibri"/>
              </a:rPr>
              <a:t>a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urine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50" dirty="0">
                <a:latin typeface="Calibri"/>
                <a:cs typeface="Calibri"/>
              </a:rPr>
              <a:t>stream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35" dirty="0">
                <a:latin typeface="Calibri"/>
                <a:cs typeface="Calibri"/>
              </a:rPr>
              <a:t>enter </a:t>
            </a:r>
            <a:r>
              <a:rPr sz="3000" dirty="0">
                <a:latin typeface="Calibri"/>
                <a:cs typeface="Calibri"/>
              </a:rPr>
              <a:t>humans</a:t>
            </a:r>
            <a:r>
              <a:rPr sz="3000" spc="240" dirty="0">
                <a:latin typeface="Calibri"/>
                <a:cs typeface="Calibri"/>
              </a:rPr>
              <a:t> </a:t>
            </a:r>
            <a:r>
              <a:rPr sz="3000" spc="75" dirty="0">
                <a:latin typeface="Calibri"/>
                <a:cs typeface="Calibri"/>
              </a:rPr>
              <a:t>through</a:t>
            </a:r>
            <a:r>
              <a:rPr sz="3000" spc="2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skin</a:t>
            </a:r>
            <a:r>
              <a:rPr sz="3000" spc="245" dirty="0">
                <a:latin typeface="Calibri"/>
                <a:cs typeface="Calibri"/>
              </a:rPr>
              <a:t> </a:t>
            </a:r>
            <a:r>
              <a:rPr sz="3000" spc="40" dirty="0">
                <a:latin typeface="Calibri"/>
                <a:cs typeface="Calibri"/>
              </a:rPr>
              <a:t>pores.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7259030" y="8402146"/>
            <a:ext cx="473709" cy="568325"/>
            <a:chOff x="17259030" y="8402146"/>
            <a:chExt cx="473709" cy="568325"/>
          </a:xfrm>
        </p:grpSpPr>
        <p:sp>
          <p:nvSpPr>
            <p:cNvPr id="14" name="object 14"/>
            <p:cNvSpPr/>
            <p:nvPr/>
          </p:nvSpPr>
          <p:spPr>
            <a:xfrm>
              <a:off x="17384814" y="8520670"/>
              <a:ext cx="200660" cy="172085"/>
            </a:xfrm>
            <a:custGeom>
              <a:avLst/>
              <a:gdLst/>
              <a:ahLst/>
              <a:cxnLst/>
              <a:rect l="l" t="t" r="r" b="b"/>
              <a:pathLst>
                <a:path w="200659" h="172084">
                  <a:moveTo>
                    <a:pt x="46723" y="94145"/>
                  </a:moveTo>
                  <a:lnTo>
                    <a:pt x="44513" y="86448"/>
                  </a:lnTo>
                  <a:lnTo>
                    <a:pt x="45643" y="81330"/>
                  </a:lnTo>
                  <a:lnTo>
                    <a:pt x="45478" y="75145"/>
                  </a:lnTo>
                  <a:lnTo>
                    <a:pt x="45478" y="72618"/>
                  </a:lnTo>
                  <a:lnTo>
                    <a:pt x="44246" y="69494"/>
                  </a:lnTo>
                  <a:lnTo>
                    <a:pt x="38112" y="60452"/>
                  </a:lnTo>
                  <a:lnTo>
                    <a:pt x="33312" y="59969"/>
                  </a:lnTo>
                  <a:lnTo>
                    <a:pt x="25133" y="70942"/>
                  </a:lnTo>
                  <a:lnTo>
                    <a:pt x="21590" y="76492"/>
                  </a:lnTo>
                  <a:lnTo>
                    <a:pt x="20510" y="82943"/>
                  </a:lnTo>
                  <a:lnTo>
                    <a:pt x="17526" y="96088"/>
                  </a:lnTo>
                  <a:lnTo>
                    <a:pt x="13436" y="108864"/>
                  </a:lnTo>
                  <a:lnTo>
                    <a:pt x="3987" y="133972"/>
                  </a:lnTo>
                  <a:lnTo>
                    <a:pt x="2108" y="140639"/>
                  </a:lnTo>
                  <a:lnTo>
                    <a:pt x="1193" y="147231"/>
                  </a:lnTo>
                  <a:lnTo>
                    <a:pt x="431" y="160401"/>
                  </a:lnTo>
                  <a:lnTo>
                    <a:pt x="0" y="166268"/>
                  </a:lnTo>
                  <a:lnTo>
                    <a:pt x="4305" y="170141"/>
                  </a:lnTo>
                  <a:lnTo>
                    <a:pt x="16141" y="171551"/>
                  </a:lnTo>
                  <a:lnTo>
                    <a:pt x="21259" y="168795"/>
                  </a:lnTo>
                  <a:lnTo>
                    <a:pt x="23253" y="155879"/>
                  </a:lnTo>
                  <a:lnTo>
                    <a:pt x="26644" y="150495"/>
                  </a:lnTo>
                  <a:lnTo>
                    <a:pt x="31597" y="137477"/>
                  </a:lnTo>
                  <a:lnTo>
                    <a:pt x="36766" y="130848"/>
                  </a:lnTo>
                  <a:lnTo>
                    <a:pt x="36550" y="123050"/>
                  </a:lnTo>
                  <a:lnTo>
                    <a:pt x="37084" y="116484"/>
                  </a:lnTo>
                  <a:lnTo>
                    <a:pt x="38696" y="110337"/>
                  </a:lnTo>
                  <a:lnTo>
                    <a:pt x="40944" y="104419"/>
                  </a:lnTo>
                  <a:lnTo>
                    <a:pt x="44297" y="96240"/>
                  </a:lnTo>
                  <a:lnTo>
                    <a:pt x="46723" y="94145"/>
                  </a:lnTo>
                  <a:close/>
                </a:path>
                <a:path w="200659" h="172084">
                  <a:moveTo>
                    <a:pt x="200494" y="10020"/>
                  </a:moveTo>
                  <a:lnTo>
                    <a:pt x="198932" y="6146"/>
                  </a:lnTo>
                  <a:lnTo>
                    <a:pt x="192151" y="0"/>
                  </a:lnTo>
                  <a:lnTo>
                    <a:pt x="188010" y="1130"/>
                  </a:lnTo>
                  <a:lnTo>
                    <a:pt x="178701" y="6896"/>
                  </a:lnTo>
                  <a:lnTo>
                    <a:pt x="172783" y="6565"/>
                  </a:lnTo>
                  <a:lnTo>
                    <a:pt x="161366" y="3340"/>
                  </a:lnTo>
                  <a:lnTo>
                    <a:pt x="156197" y="3670"/>
                  </a:lnTo>
                  <a:lnTo>
                    <a:pt x="151028" y="3670"/>
                  </a:lnTo>
                  <a:lnTo>
                    <a:pt x="142722" y="4191"/>
                  </a:lnTo>
                  <a:lnTo>
                    <a:pt x="134467" y="5257"/>
                  </a:lnTo>
                  <a:lnTo>
                    <a:pt x="126174" y="6019"/>
                  </a:lnTo>
                  <a:lnTo>
                    <a:pt x="117767" y="5600"/>
                  </a:lnTo>
                  <a:lnTo>
                    <a:pt x="112166" y="4800"/>
                  </a:lnTo>
                  <a:lnTo>
                    <a:pt x="98450" y="14693"/>
                  </a:lnTo>
                  <a:lnTo>
                    <a:pt x="98386" y="22123"/>
                  </a:lnTo>
                  <a:lnTo>
                    <a:pt x="108508" y="29502"/>
                  </a:lnTo>
                  <a:lnTo>
                    <a:pt x="114592" y="34239"/>
                  </a:lnTo>
                  <a:lnTo>
                    <a:pt x="126542" y="30899"/>
                  </a:lnTo>
                  <a:lnTo>
                    <a:pt x="130149" y="32626"/>
                  </a:lnTo>
                  <a:lnTo>
                    <a:pt x="140804" y="33058"/>
                  </a:lnTo>
                  <a:lnTo>
                    <a:pt x="147637" y="33642"/>
                  </a:lnTo>
                  <a:lnTo>
                    <a:pt x="156413" y="30365"/>
                  </a:lnTo>
                  <a:lnTo>
                    <a:pt x="158191" y="30581"/>
                  </a:lnTo>
                  <a:lnTo>
                    <a:pt x="166535" y="33159"/>
                  </a:lnTo>
                  <a:lnTo>
                    <a:pt x="172834" y="33909"/>
                  </a:lnTo>
                  <a:lnTo>
                    <a:pt x="179019" y="32359"/>
                  </a:lnTo>
                  <a:lnTo>
                    <a:pt x="178968" y="32512"/>
                  </a:lnTo>
                  <a:lnTo>
                    <a:pt x="187172" y="32664"/>
                  </a:lnTo>
                  <a:lnTo>
                    <a:pt x="192024" y="31000"/>
                  </a:lnTo>
                  <a:lnTo>
                    <a:pt x="195097" y="25933"/>
                  </a:lnTo>
                  <a:lnTo>
                    <a:pt x="198081" y="15455"/>
                  </a:lnTo>
                  <a:lnTo>
                    <a:pt x="198018" y="14973"/>
                  </a:lnTo>
                  <a:lnTo>
                    <a:pt x="200494" y="10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9030" y="8402146"/>
              <a:ext cx="150387" cy="1283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288624" y="8404516"/>
              <a:ext cx="229235" cy="230504"/>
            </a:xfrm>
            <a:custGeom>
              <a:avLst/>
              <a:gdLst/>
              <a:ahLst/>
              <a:cxnLst/>
              <a:rect l="l" t="t" r="r" b="b"/>
              <a:pathLst>
                <a:path w="229234" h="230504">
                  <a:moveTo>
                    <a:pt x="90805" y="175856"/>
                  </a:moveTo>
                  <a:lnTo>
                    <a:pt x="88226" y="169075"/>
                  </a:lnTo>
                  <a:lnTo>
                    <a:pt x="84886" y="164769"/>
                  </a:lnTo>
                  <a:lnTo>
                    <a:pt x="73850" y="161747"/>
                  </a:lnTo>
                  <a:lnTo>
                    <a:pt x="60985" y="169392"/>
                  </a:lnTo>
                  <a:lnTo>
                    <a:pt x="57492" y="172999"/>
                  </a:lnTo>
                  <a:lnTo>
                    <a:pt x="50406" y="179641"/>
                  </a:lnTo>
                  <a:lnTo>
                    <a:pt x="42811" y="185521"/>
                  </a:lnTo>
                  <a:lnTo>
                    <a:pt x="34747" y="190690"/>
                  </a:lnTo>
                  <a:lnTo>
                    <a:pt x="26276" y="195173"/>
                  </a:lnTo>
                  <a:lnTo>
                    <a:pt x="19469" y="199072"/>
                  </a:lnTo>
                  <a:lnTo>
                    <a:pt x="13436" y="203708"/>
                  </a:lnTo>
                  <a:lnTo>
                    <a:pt x="8064" y="209054"/>
                  </a:lnTo>
                  <a:lnTo>
                    <a:pt x="3238" y="215036"/>
                  </a:lnTo>
                  <a:lnTo>
                    <a:pt x="0" y="219506"/>
                  </a:lnTo>
                  <a:lnTo>
                    <a:pt x="863" y="223862"/>
                  </a:lnTo>
                  <a:lnTo>
                    <a:pt x="8458" y="230111"/>
                  </a:lnTo>
                  <a:lnTo>
                    <a:pt x="12382" y="229463"/>
                  </a:lnTo>
                  <a:lnTo>
                    <a:pt x="17068" y="229730"/>
                  </a:lnTo>
                  <a:lnTo>
                    <a:pt x="22161" y="226974"/>
                  </a:lnTo>
                  <a:lnTo>
                    <a:pt x="28041" y="225386"/>
                  </a:lnTo>
                  <a:lnTo>
                    <a:pt x="33972" y="223481"/>
                  </a:lnTo>
                  <a:lnTo>
                    <a:pt x="39243" y="219773"/>
                  </a:lnTo>
                  <a:lnTo>
                    <a:pt x="40906" y="217995"/>
                  </a:lnTo>
                  <a:lnTo>
                    <a:pt x="43446" y="216916"/>
                  </a:lnTo>
                  <a:lnTo>
                    <a:pt x="50977" y="213309"/>
                  </a:lnTo>
                  <a:lnTo>
                    <a:pt x="55232" y="209765"/>
                  </a:lnTo>
                  <a:lnTo>
                    <a:pt x="59804" y="201155"/>
                  </a:lnTo>
                  <a:lnTo>
                    <a:pt x="62280" y="197815"/>
                  </a:lnTo>
                  <a:lnTo>
                    <a:pt x="70726" y="195008"/>
                  </a:lnTo>
                  <a:lnTo>
                    <a:pt x="73901" y="190919"/>
                  </a:lnTo>
                  <a:lnTo>
                    <a:pt x="86067" y="188074"/>
                  </a:lnTo>
                  <a:lnTo>
                    <a:pt x="90805" y="175856"/>
                  </a:lnTo>
                  <a:close/>
                </a:path>
                <a:path w="229234" h="230504">
                  <a:moveTo>
                    <a:pt x="228866" y="14376"/>
                  </a:moveTo>
                  <a:lnTo>
                    <a:pt x="228219" y="11849"/>
                  </a:lnTo>
                  <a:lnTo>
                    <a:pt x="228282" y="9690"/>
                  </a:lnTo>
                  <a:lnTo>
                    <a:pt x="228333" y="5816"/>
                  </a:lnTo>
                  <a:lnTo>
                    <a:pt x="226504" y="3289"/>
                  </a:lnTo>
                  <a:lnTo>
                    <a:pt x="219341" y="0"/>
                  </a:lnTo>
                  <a:lnTo>
                    <a:pt x="216001" y="1079"/>
                  </a:lnTo>
                  <a:lnTo>
                    <a:pt x="209600" y="8128"/>
                  </a:lnTo>
                  <a:lnTo>
                    <a:pt x="206476" y="13296"/>
                  </a:lnTo>
                  <a:lnTo>
                    <a:pt x="197218" y="22885"/>
                  </a:lnTo>
                  <a:lnTo>
                    <a:pt x="193344" y="28854"/>
                  </a:lnTo>
                  <a:lnTo>
                    <a:pt x="184886" y="42405"/>
                  </a:lnTo>
                  <a:lnTo>
                    <a:pt x="180111" y="49682"/>
                  </a:lnTo>
                  <a:lnTo>
                    <a:pt x="174942" y="56603"/>
                  </a:lnTo>
                  <a:lnTo>
                    <a:pt x="169176" y="62877"/>
                  </a:lnTo>
                  <a:lnTo>
                    <a:pt x="163461" y="69697"/>
                  </a:lnTo>
                  <a:lnTo>
                    <a:pt x="159283" y="77139"/>
                  </a:lnTo>
                  <a:lnTo>
                    <a:pt x="152488" y="92697"/>
                  </a:lnTo>
                  <a:lnTo>
                    <a:pt x="151142" y="95542"/>
                  </a:lnTo>
                  <a:lnTo>
                    <a:pt x="151739" y="98666"/>
                  </a:lnTo>
                  <a:lnTo>
                    <a:pt x="157340" y="102006"/>
                  </a:lnTo>
                  <a:lnTo>
                    <a:pt x="160083" y="101739"/>
                  </a:lnTo>
                  <a:lnTo>
                    <a:pt x="166217" y="94894"/>
                  </a:lnTo>
                  <a:lnTo>
                    <a:pt x="171869" y="91935"/>
                  </a:lnTo>
                  <a:lnTo>
                    <a:pt x="179730" y="85585"/>
                  </a:lnTo>
                  <a:lnTo>
                    <a:pt x="183057" y="83489"/>
                  </a:lnTo>
                  <a:lnTo>
                    <a:pt x="187858" y="72834"/>
                  </a:lnTo>
                  <a:lnTo>
                    <a:pt x="189788" y="65138"/>
                  </a:lnTo>
                  <a:lnTo>
                    <a:pt x="198564" y="61633"/>
                  </a:lnTo>
                  <a:lnTo>
                    <a:pt x="198945" y="60553"/>
                  </a:lnTo>
                  <a:lnTo>
                    <a:pt x="202768" y="52425"/>
                  </a:lnTo>
                  <a:lnTo>
                    <a:pt x="209651" y="47853"/>
                  </a:lnTo>
                  <a:lnTo>
                    <a:pt x="214439" y="41452"/>
                  </a:lnTo>
                  <a:lnTo>
                    <a:pt x="218440" y="35306"/>
                  </a:lnTo>
                  <a:lnTo>
                    <a:pt x="221742" y="28905"/>
                  </a:lnTo>
                  <a:lnTo>
                    <a:pt x="224777" y="22440"/>
                  </a:lnTo>
                  <a:lnTo>
                    <a:pt x="227952" y="16040"/>
                  </a:lnTo>
                  <a:lnTo>
                    <a:pt x="228866" y="14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8195" y="8585475"/>
              <a:ext cx="63513" cy="8913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453927" y="8696629"/>
              <a:ext cx="278765" cy="273685"/>
            </a:xfrm>
            <a:custGeom>
              <a:avLst/>
              <a:gdLst/>
              <a:ahLst/>
              <a:cxnLst/>
              <a:rect l="l" t="t" r="r" b="b"/>
              <a:pathLst>
                <a:path w="278765" h="273684">
                  <a:moveTo>
                    <a:pt x="94081" y="128752"/>
                  </a:moveTo>
                  <a:lnTo>
                    <a:pt x="93332" y="123850"/>
                  </a:lnTo>
                  <a:lnTo>
                    <a:pt x="91503" y="122288"/>
                  </a:lnTo>
                  <a:lnTo>
                    <a:pt x="85852" y="121754"/>
                  </a:lnTo>
                  <a:lnTo>
                    <a:pt x="82727" y="121589"/>
                  </a:lnTo>
                  <a:lnTo>
                    <a:pt x="79654" y="121589"/>
                  </a:lnTo>
                  <a:lnTo>
                    <a:pt x="63004" y="122072"/>
                  </a:lnTo>
                  <a:lnTo>
                    <a:pt x="54660" y="122059"/>
                  </a:lnTo>
                  <a:lnTo>
                    <a:pt x="46342" y="121437"/>
                  </a:lnTo>
                  <a:lnTo>
                    <a:pt x="38214" y="120624"/>
                  </a:lnTo>
                  <a:lnTo>
                    <a:pt x="16687" y="122567"/>
                  </a:lnTo>
                  <a:lnTo>
                    <a:pt x="11353" y="123901"/>
                  </a:lnTo>
                  <a:lnTo>
                    <a:pt x="50" y="130098"/>
                  </a:lnTo>
                  <a:lnTo>
                    <a:pt x="0" y="137096"/>
                  </a:lnTo>
                  <a:lnTo>
                    <a:pt x="11252" y="144627"/>
                  </a:lnTo>
                  <a:lnTo>
                    <a:pt x="16738" y="146138"/>
                  </a:lnTo>
                  <a:lnTo>
                    <a:pt x="29921" y="144360"/>
                  </a:lnTo>
                  <a:lnTo>
                    <a:pt x="37134" y="142417"/>
                  </a:lnTo>
                  <a:lnTo>
                    <a:pt x="52209" y="142481"/>
                  </a:lnTo>
                  <a:lnTo>
                    <a:pt x="59588" y="137528"/>
                  </a:lnTo>
                  <a:lnTo>
                    <a:pt x="68783" y="141236"/>
                  </a:lnTo>
                  <a:lnTo>
                    <a:pt x="76212" y="137680"/>
                  </a:lnTo>
                  <a:lnTo>
                    <a:pt x="80518" y="136182"/>
                  </a:lnTo>
                  <a:lnTo>
                    <a:pt x="87350" y="135102"/>
                  </a:lnTo>
                  <a:lnTo>
                    <a:pt x="89509" y="133870"/>
                  </a:lnTo>
                  <a:lnTo>
                    <a:pt x="93433" y="131178"/>
                  </a:lnTo>
                  <a:lnTo>
                    <a:pt x="94081" y="128752"/>
                  </a:lnTo>
                  <a:close/>
                </a:path>
                <a:path w="278765" h="273684">
                  <a:moveTo>
                    <a:pt x="111315" y="94297"/>
                  </a:moveTo>
                  <a:lnTo>
                    <a:pt x="106362" y="90106"/>
                  </a:lnTo>
                  <a:lnTo>
                    <a:pt x="105384" y="85420"/>
                  </a:lnTo>
                  <a:lnTo>
                    <a:pt x="107162" y="78752"/>
                  </a:lnTo>
                  <a:lnTo>
                    <a:pt x="105651" y="77076"/>
                  </a:lnTo>
                  <a:lnTo>
                    <a:pt x="76479" y="47040"/>
                  </a:lnTo>
                  <a:lnTo>
                    <a:pt x="63512" y="37680"/>
                  </a:lnTo>
                  <a:lnTo>
                    <a:pt x="58077" y="28422"/>
                  </a:lnTo>
                  <a:lnTo>
                    <a:pt x="56134" y="27178"/>
                  </a:lnTo>
                  <a:lnTo>
                    <a:pt x="46393" y="26644"/>
                  </a:lnTo>
                  <a:lnTo>
                    <a:pt x="39395" y="34074"/>
                  </a:lnTo>
                  <a:lnTo>
                    <a:pt x="58559" y="67068"/>
                  </a:lnTo>
                  <a:lnTo>
                    <a:pt x="66522" y="68084"/>
                  </a:lnTo>
                  <a:lnTo>
                    <a:pt x="69913" y="72339"/>
                  </a:lnTo>
                  <a:lnTo>
                    <a:pt x="76327" y="83108"/>
                  </a:lnTo>
                  <a:lnTo>
                    <a:pt x="83045" y="87363"/>
                  </a:lnTo>
                  <a:lnTo>
                    <a:pt x="88646" y="97688"/>
                  </a:lnTo>
                  <a:lnTo>
                    <a:pt x="101892" y="104800"/>
                  </a:lnTo>
                  <a:lnTo>
                    <a:pt x="109855" y="101295"/>
                  </a:lnTo>
                  <a:lnTo>
                    <a:pt x="111099" y="96291"/>
                  </a:lnTo>
                  <a:lnTo>
                    <a:pt x="111099" y="95427"/>
                  </a:lnTo>
                  <a:lnTo>
                    <a:pt x="111315" y="94297"/>
                  </a:lnTo>
                  <a:close/>
                </a:path>
                <a:path w="278765" h="273684">
                  <a:moveTo>
                    <a:pt x="114541" y="165303"/>
                  </a:moveTo>
                  <a:lnTo>
                    <a:pt x="111633" y="162560"/>
                  </a:lnTo>
                  <a:lnTo>
                    <a:pt x="104635" y="163957"/>
                  </a:lnTo>
                  <a:lnTo>
                    <a:pt x="102908" y="165620"/>
                  </a:lnTo>
                  <a:lnTo>
                    <a:pt x="100863" y="166484"/>
                  </a:lnTo>
                  <a:lnTo>
                    <a:pt x="89141" y="173177"/>
                  </a:lnTo>
                  <a:lnTo>
                    <a:pt x="78422" y="181394"/>
                  </a:lnTo>
                  <a:lnTo>
                    <a:pt x="67640" y="189496"/>
                  </a:lnTo>
                  <a:lnTo>
                    <a:pt x="33375" y="216319"/>
                  </a:lnTo>
                  <a:lnTo>
                    <a:pt x="29705" y="230479"/>
                  </a:lnTo>
                  <a:lnTo>
                    <a:pt x="34442" y="237426"/>
                  </a:lnTo>
                  <a:lnTo>
                    <a:pt x="48552" y="235381"/>
                  </a:lnTo>
                  <a:lnTo>
                    <a:pt x="56730" y="233006"/>
                  </a:lnTo>
                  <a:lnTo>
                    <a:pt x="62649" y="221767"/>
                  </a:lnTo>
                  <a:lnTo>
                    <a:pt x="64808" y="219608"/>
                  </a:lnTo>
                  <a:lnTo>
                    <a:pt x="74866" y="216115"/>
                  </a:lnTo>
                  <a:lnTo>
                    <a:pt x="79070" y="210185"/>
                  </a:lnTo>
                  <a:lnTo>
                    <a:pt x="84937" y="206641"/>
                  </a:lnTo>
                  <a:lnTo>
                    <a:pt x="86385" y="198513"/>
                  </a:lnTo>
                  <a:lnTo>
                    <a:pt x="93980" y="195973"/>
                  </a:lnTo>
                  <a:lnTo>
                    <a:pt x="99682" y="190817"/>
                  </a:lnTo>
                  <a:lnTo>
                    <a:pt x="100215" y="190004"/>
                  </a:lnTo>
                  <a:lnTo>
                    <a:pt x="100330" y="185166"/>
                  </a:lnTo>
                  <a:lnTo>
                    <a:pt x="103670" y="183705"/>
                  </a:lnTo>
                  <a:lnTo>
                    <a:pt x="109689" y="178320"/>
                  </a:lnTo>
                  <a:lnTo>
                    <a:pt x="112763" y="174828"/>
                  </a:lnTo>
                  <a:lnTo>
                    <a:pt x="114541" y="165303"/>
                  </a:lnTo>
                  <a:close/>
                </a:path>
                <a:path w="278765" h="273684">
                  <a:moveTo>
                    <a:pt x="166585" y="253517"/>
                  </a:moveTo>
                  <a:lnTo>
                    <a:pt x="166052" y="249110"/>
                  </a:lnTo>
                  <a:lnTo>
                    <a:pt x="162928" y="241350"/>
                  </a:lnTo>
                  <a:lnTo>
                    <a:pt x="162712" y="238010"/>
                  </a:lnTo>
                  <a:lnTo>
                    <a:pt x="163410" y="234518"/>
                  </a:lnTo>
                  <a:lnTo>
                    <a:pt x="164058" y="231609"/>
                  </a:lnTo>
                  <a:lnTo>
                    <a:pt x="165354" y="228485"/>
                  </a:lnTo>
                  <a:lnTo>
                    <a:pt x="161048" y="218795"/>
                  </a:lnTo>
                  <a:lnTo>
                    <a:pt x="158889" y="212013"/>
                  </a:lnTo>
                  <a:lnTo>
                    <a:pt x="159918" y="203466"/>
                  </a:lnTo>
                  <a:lnTo>
                    <a:pt x="159219" y="202222"/>
                  </a:lnTo>
                  <a:lnTo>
                    <a:pt x="151244" y="191401"/>
                  </a:lnTo>
                  <a:lnTo>
                    <a:pt x="145542" y="184353"/>
                  </a:lnTo>
                  <a:lnTo>
                    <a:pt x="141935" y="185216"/>
                  </a:lnTo>
                  <a:lnTo>
                    <a:pt x="139623" y="190754"/>
                  </a:lnTo>
                  <a:lnTo>
                    <a:pt x="139839" y="193878"/>
                  </a:lnTo>
                  <a:lnTo>
                    <a:pt x="140995" y="222783"/>
                  </a:lnTo>
                  <a:lnTo>
                    <a:pt x="147853" y="269290"/>
                  </a:lnTo>
                  <a:lnTo>
                    <a:pt x="151028" y="273545"/>
                  </a:lnTo>
                  <a:lnTo>
                    <a:pt x="158623" y="271068"/>
                  </a:lnTo>
                  <a:lnTo>
                    <a:pt x="163144" y="269773"/>
                  </a:lnTo>
                  <a:lnTo>
                    <a:pt x="162547" y="261645"/>
                  </a:lnTo>
                  <a:lnTo>
                    <a:pt x="162763" y="259384"/>
                  </a:lnTo>
                  <a:lnTo>
                    <a:pt x="166585" y="253517"/>
                  </a:lnTo>
                  <a:close/>
                </a:path>
                <a:path w="278765" h="273684">
                  <a:moveTo>
                    <a:pt x="209016" y="15036"/>
                  </a:moveTo>
                  <a:lnTo>
                    <a:pt x="207441" y="8242"/>
                  </a:lnTo>
                  <a:lnTo>
                    <a:pt x="203111" y="2730"/>
                  </a:lnTo>
                  <a:lnTo>
                    <a:pt x="197612" y="381"/>
                  </a:lnTo>
                  <a:lnTo>
                    <a:pt x="196786" y="0"/>
                  </a:lnTo>
                  <a:lnTo>
                    <a:pt x="195541" y="381"/>
                  </a:lnTo>
                  <a:lnTo>
                    <a:pt x="193497" y="596"/>
                  </a:lnTo>
                  <a:lnTo>
                    <a:pt x="188010" y="3987"/>
                  </a:lnTo>
                  <a:lnTo>
                    <a:pt x="185102" y="7112"/>
                  </a:lnTo>
                  <a:lnTo>
                    <a:pt x="183007" y="11684"/>
                  </a:lnTo>
                  <a:lnTo>
                    <a:pt x="179451" y="20167"/>
                  </a:lnTo>
                  <a:lnTo>
                    <a:pt x="176110" y="28752"/>
                  </a:lnTo>
                  <a:lnTo>
                    <a:pt x="172427" y="37211"/>
                  </a:lnTo>
                  <a:lnTo>
                    <a:pt x="167881" y="45262"/>
                  </a:lnTo>
                  <a:lnTo>
                    <a:pt x="163931" y="52209"/>
                  </a:lnTo>
                  <a:lnTo>
                    <a:pt x="160477" y="59436"/>
                  </a:lnTo>
                  <a:lnTo>
                    <a:pt x="156819" y="66535"/>
                  </a:lnTo>
                  <a:lnTo>
                    <a:pt x="152298" y="73025"/>
                  </a:lnTo>
                  <a:lnTo>
                    <a:pt x="150812" y="74815"/>
                  </a:lnTo>
                  <a:lnTo>
                    <a:pt x="150329" y="77406"/>
                  </a:lnTo>
                  <a:lnTo>
                    <a:pt x="149923" y="79794"/>
                  </a:lnTo>
                  <a:lnTo>
                    <a:pt x="148983" y="84886"/>
                  </a:lnTo>
                  <a:lnTo>
                    <a:pt x="148285" y="90157"/>
                  </a:lnTo>
                  <a:lnTo>
                    <a:pt x="146189" y="95224"/>
                  </a:lnTo>
                  <a:lnTo>
                    <a:pt x="144627" y="99098"/>
                  </a:lnTo>
                  <a:lnTo>
                    <a:pt x="144030" y="103403"/>
                  </a:lnTo>
                  <a:lnTo>
                    <a:pt x="142151" y="110985"/>
                  </a:lnTo>
                  <a:lnTo>
                    <a:pt x="143548" y="113461"/>
                  </a:lnTo>
                  <a:lnTo>
                    <a:pt x="146405" y="115354"/>
                  </a:lnTo>
                  <a:lnTo>
                    <a:pt x="148717" y="116916"/>
                  </a:lnTo>
                  <a:lnTo>
                    <a:pt x="150596" y="115785"/>
                  </a:lnTo>
                  <a:lnTo>
                    <a:pt x="152755" y="114592"/>
                  </a:lnTo>
                  <a:lnTo>
                    <a:pt x="158343" y="110794"/>
                  </a:lnTo>
                  <a:lnTo>
                    <a:pt x="162953" y="106146"/>
                  </a:lnTo>
                  <a:lnTo>
                    <a:pt x="166687" y="100774"/>
                  </a:lnTo>
                  <a:lnTo>
                    <a:pt x="169710" y="94792"/>
                  </a:lnTo>
                  <a:lnTo>
                    <a:pt x="173050" y="87147"/>
                  </a:lnTo>
                  <a:lnTo>
                    <a:pt x="176809" y="79794"/>
                  </a:lnTo>
                  <a:lnTo>
                    <a:pt x="176936" y="79603"/>
                  </a:lnTo>
                  <a:lnTo>
                    <a:pt x="181483" y="73025"/>
                  </a:lnTo>
                  <a:lnTo>
                    <a:pt x="187579" y="67170"/>
                  </a:lnTo>
                  <a:lnTo>
                    <a:pt x="188442" y="66535"/>
                  </a:lnTo>
                  <a:lnTo>
                    <a:pt x="189458" y="65455"/>
                  </a:lnTo>
                  <a:lnTo>
                    <a:pt x="189572" y="64477"/>
                  </a:lnTo>
                  <a:lnTo>
                    <a:pt x="190652" y="55930"/>
                  </a:lnTo>
                  <a:lnTo>
                    <a:pt x="197434" y="49301"/>
                  </a:lnTo>
                  <a:lnTo>
                    <a:pt x="197434" y="37515"/>
                  </a:lnTo>
                  <a:lnTo>
                    <a:pt x="204368" y="33909"/>
                  </a:lnTo>
                  <a:lnTo>
                    <a:pt x="203733" y="26644"/>
                  </a:lnTo>
                  <a:lnTo>
                    <a:pt x="207060" y="21640"/>
                  </a:lnTo>
                  <a:lnTo>
                    <a:pt x="209016" y="15036"/>
                  </a:lnTo>
                  <a:close/>
                </a:path>
                <a:path w="278765" h="273684">
                  <a:moveTo>
                    <a:pt x="268427" y="178650"/>
                  </a:moveTo>
                  <a:lnTo>
                    <a:pt x="261861" y="173964"/>
                  </a:lnTo>
                  <a:lnTo>
                    <a:pt x="256209" y="169494"/>
                  </a:lnTo>
                  <a:lnTo>
                    <a:pt x="248297" y="167500"/>
                  </a:lnTo>
                  <a:lnTo>
                    <a:pt x="240652" y="165849"/>
                  </a:lnTo>
                  <a:lnTo>
                    <a:pt x="232968" y="164541"/>
                  </a:lnTo>
                  <a:lnTo>
                    <a:pt x="211150" y="161366"/>
                  </a:lnTo>
                  <a:lnTo>
                    <a:pt x="204749" y="160185"/>
                  </a:lnTo>
                  <a:lnTo>
                    <a:pt x="191503" y="156629"/>
                  </a:lnTo>
                  <a:lnTo>
                    <a:pt x="183870" y="157441"/>
                  </a:lnTo>
                  <a:lnTo>
                    <a:pt x="174066" y="161150"/>
                  </a:lnTo>
                  <a:lnTo>
                    <a:pt x="173266" y="164439"/>
                  </a:lnTo>
                  <a:lnTo>
                    <a:pt x="180416" y="173316"/>
                  </a:lnTo>
                  <a:lnTo>
                    <a:pt x="187045" y="178536"/>
                  </a:lnTo>
                  <a:lnTo>
                    <a:pt x="195389" y="178968"/>
                  </a:lnTo>
                  <a:lnTo>
                    <a:pt x="202920" y="179793"/>
                  </a:lnTo>
                  <a:lnTo>
                    <a:pt x="210172" y="181394"/>
                  </a:lnTo>
                  <a:lnTo>
                    <a:pt x="217170" y="183705"/>
                  </a:lnTo>
                  <a:lnTo>
                    <a:pt x="224015" y="186613"/>
                  </a:lnTo>
                  <a:lnTo>
                    <a:pt x="229997" y="189471"/>
                  </a:lnTo>
                  <a:lnTo>
                    <a:pt x="236296" y="190652"/>
                  </a:lnTo>
                  <a:lnTo>
                    <a:pt x="242912" y="191516"/>
                  </a:lnTo>
                  <a:lnTo>
                    <a:pt x="250761" y="191820"/>
                  </a:lnTo>
                  <a:lnTo>
                    <a:pt x="257644" y="190144"/>
                  </a:lnTo>
                  <a:lnTo>
                    <a:pt x="263550" y="185928"/>
                  </a:lnTo>
                  <a:lnTo>
                    <a:pt x="268427" y="178650"/>
                  </a:lnTo>
                  <a:close/>
                </a:path>
                <a:path w="278765" h="273684">
                  <a:moveTo>
                    <a:pt x="278384" y="86017"/>
                  </a:moveTo>
                  <a:lnTo>
                    <a:pt x="270040" y="80035"/>
                  </a:lnTo>
                  <a:lnTo>
                    <a:pt x="265087" y="77939"/>
                  </a:lnTo>
                  <a:lnTo>
                    <a:pt x="245440" y="86931"/>
                  </a:lnTo>
                  <a:lnTo>
                    <a:pt x="235381" y="91668"/>
                  </a:lnTo>
                  <a:lnTo>
                    <a:pt x="232410" y="93662"/>
                  </a:lnTo>
                  <a:lnTo>
                    <a:pt x="229184" y="94729"/>
                  </a:lnTo>
                  <a:lnTo>
                    <a:pt x="219875" y="98463"/>
                  </a:lnTo>
                  <a:lnTo>
                    <a:pt x="210947" y="102984"/>
                  </a:lnTo>
                  <a:lnTo>
                    <a:pt x="202095" y="107670"/>
                  </a:lnTo>
                  <a:lnTo>
                    <a:pt x="192963" y="111848"/>
                  </a:lnTo>
                  <a:lnTo>
                    <a:pt x="187413" y="114058"/>
                  </a:lnTo>
                  <a:lnTo>
                    <a:pt x="185851" y="121437"/>
                  </a:lnTo>
                  <a:lnTo>
                    <a:pt x="191668" y="133057"/>
                  </a:lnTo>
                  <a:lnTo>
                    <a:pt x="199415" y="133921"/>
                  </a:lnTo>
                  <a:lnTo>
                    <a:pt x="205879" y="124485"/>
                  </a:lnTo>
                  <a:lnTo>
                    <a:pt x="209664" y="123050"/>
                  </a:lnTo>
                  <a:lnTo>
                    <a:pt x="214541" y="124117"/>
                  </a:lnTo>
                  <a:lnTo>
                    <a:pt x="218744" y="125958"/>
                  </a:lnTo>
                  <a:lnTo>
                    <a:pt x="222999" y="125247"/>
                  </a:lnTo>
                  <a:lnTo>
                    <a:pt x="233603" y="118097"/>
                  </a:lnTo>
                  <a:lnTo>
                    <a:pt x="237096" y="116586"/>
                  </a:lnTo>
                  <a:lnTo>
                    <a:pt x="243103" y="113347"/>
                  </a:lnTo>
                  <a:lnTo>
                    <a:pt x="248869" y="109664"/>
                  </a:lnTo>
                  <a:lnTo>
                    <a:pt x="254825" y="106349"/>
                  </a:lnTo>
                  <a:lnTo>
                    <a:pt x="261378" y="104203"/>
                  </a:lnTo>
                  <a:lnTo>
                    <a:pt x="264337" y="103619"/>
                  </a:lnTo>
                  <a:lnTo>
                    <a:pt x="265684" y="101625"/>
                  </a:lnTo>
                  <a:lnTo>
                    <a:pt x="267398" y="95808"/>
                  </a:lnTo>
                  <a:lnTo>
                    <a:pt x="269176" y="93713"/>
                  </a:lnTo>
                  <a:lnTo>
                    <a:pt x="277520" y="91071"/>
                  </a:lnTo>
                  <a:lnTo>
                    <a:pt x="278384" y="86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20053" y="8640251"/>
            <a:ext cx="84967" cy="8515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37416" y="8772635"/>
            <a:ext cx="98482" cy="9895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5583437" y="8775894"/>
            <a:ext cx="1142365" cy="1249680"/>
            <a:chOff x="15583437" y="8775894"/>
            <a:chExt cx="1142365" cy="124968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97859" y="8839481"/>
              <a:ext cx="191501" cy="1672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583434" y="8794407"/>
              <a:ext cx="648335" cy="782955"/>
            </a:xfrm>
            <a:custGeom>
              <a:avLst/>
              <a:gdLst/>
              <a:ahLst/>
              <a:cxnLst/>
              <a:rect l="l" t="t" r="r" b="b"/>
              <a:pathLst>
                <a:path w="648334" h="782954">
                  <a:moveTo>
                    <a:pt x="647801" y="196583"/>
                  </a:moveTo>
                  <a:lnTo>
                    <a:pt x="643864" y="167271"/>
                  </a:lnTo>
                  <a:lnTo>
                    <a:pt x="629666" y="136436"/>
                  </a:lnTo>
                  <a:lnTo>
                    <a:pt x="626046" y="131241"/>
                  </a:lnTo>
                  <a:lnTo>
                    <a:pt x="626046" y="194322"/>
                  </a:lnTo>
                  <a:lnTo>
                    <a:pt x="621614" y="214553"/>
                  </a:lnTo>
                  <a:lnTo>
                    <a:pt x="609219" y="232702"/>
                  </a:lnTo>
                  <a:lnTo>
                    <a:pt x="598246" y="241515"/>
                  </a:lnTo>
                  <a:lnTo>
                    <a:pt x="585660" y="247091"/>
                  </a:lnTo>
                  <a:lnTo>
                    <a:pt x="572173" y="249237"/>
                  </a:lnTo>
                  <a:lnTo>
                    <a:pt x="559485" y="247865"/>
                  </a:lnTo>
                  <a:lnTo>
                    <a:pt x="556666" y="245783"/>
                  </a:lnTo>
                  <a:lnTo>
                    <a:pt x="553821" y="246214"/>
                  </a:lnTo>
                  <a:lnTo>
                    <a:pt x="497459" y="222973"/>
                  </a:lnTo>
                  <a:lnTo>
                    <a:pt x="446963" y="182880"/>
                  </a:lnTo>
                  <a:lnTo>
                    <a:pt x="442823" y="178460"/>
                  </a:lnTo>
                  <a:lnTo>
                    <a:pt x="435927" y="178244"/>
                  </a:lnTo>
                  <a:lnTo>
                    <a:pt x="427062" y="186512"/>
                  </a:lnTo>
                  <a:lnTo>
                    <a:pt x="426847" y="193446"/>
                  </a:lnTo>
                  <a:lnTo>
                    <a:pt x="430987" y="197853"/>
                  </a:lnTo>
                  <a:lnTo>
                    <a:pt x="457009" y="221818"/>
                  </a:lnTo>
                  <a:lnTo>
                    <a:pt x="486333" y="241833"/>
                  </a:lnTo>
                  <a:lnTo>
                    <a:pt x="518528" y="257619"/>
                  </a:lnTo>
                  <a:lnTo>
                    <a:pt x="537349" y="263791"/>
                  </a:lnTo>
                  <a:lnTo>
                    <a:pt x="228511" y="684403"/>
                  </a:lnTo>
                  <a:lnTo>
                    <a:pt x="196596" y="724154"/>
                  </a:lnTo>
                  <a:lnTo>
                    <a:pt x="155803" y="753859"/>
                  </a:lnTo>
                  <a:lnTo>
                    <a:pt x="130289" y="760006"/>
                  </a:lnTo>
                  <a:lnTo>
                    <a:pt x="103593" y="758621"/>
                  </a:lnTo>
                  <a:lnTo>
                    <a:pt x="55486" y="734872"/>
                  </a:lnTo>
                  <a:lnTo>
                    <a:pt x="27127" y="689711"/>
                  </a:lnTo>
                  <a:lnTo>
                    <a:pt x="21793" y="662774"/>
                  </a:lnTo>
                  <a:lnTo>
                    <a:pt x="23101" y="635139"/>
                  </a:lnTo>
                  <a:lnTo>
                    <a:pt x="43992" y="581863"/>
                  </a:lnTo>
                  <a:lnTo>
                    <a:pt x="76314" y="534720"/>
                  </a:lnTo>
                  <a:lnTo>
                    <a:pt x="373341" y="133845"/>
                  </a:lnTo>
                  <a:lnTo>
                    <a:pt x="373837" y="134531"/>
                  </a:lnTo>
                  <a:lnTo>
                    <a:pt x="380415" y="142976"/>
                  </a:lnTo>
                  <a:lnTo>
                    <a:pt x="391452" y="155562"/>
                  </a:lnTo>
                  <a:lnTo>
                    <a:pt x="398373" y="155879"/>
                  </a:lnTo>
                  <a:lnTo>
                    <a:pt x="407352" y="147739"/>
                  </a:lnTo>
                  <a:lnTo>
                    <a:pt x="407670" y="140830"/>
                  </a:lnTo>
                  <a:lnTo>
                    <a:pt x="403606" y="136359"/>
                  </a:lnTo>
                  <a:lnTo>
                    <a:pt x="397357" y="129108"/>
                  </a:lnTo>
                  <a:lnTo>
                    <a:pt x="391439" y="121526"/>
                  </a:lnTo>
                  <a:lnTo>
                    <a:pt x="385902" y="113652"/>
                  </a:lnTo>
                  <a:lnTo>
                    <a:pt x="385673" y="113309"/>
                  </a:lnTo>
                  <a:lnTo>
                    <a:pt x="385152" y="109702"/>
                  </a:lnTo>
                  <a:lnTo>
                    <a:pt x="381889" y="107276"/>
                  </a:lnTo>
                  <a:lnTo>
                    <a:pt x="380771" y="105498"/>
                  </a:lnTo>
                  <a:lnTo>
                    <a:pt x="375234" y="91948"/>
                  </a:lnTo>
                  <a:lnTo>
                    <a:pt x="373951" y="77876"/>
                  </a:lnTo>
                  <a:lnTo>
                    <a:pt x="376859" y="64427"/>
                  </a:lnTo>
                  <a:lnTo>
                    <a:pt x="383870" y="52743"/>
                  </a:lnTo>
                  <a:lnTo>
                    <a:pt x="396976" y="39611"/>
                  </a:lnTo>
                  <a:lnTo>
                    <a:pt x="412927" y="28575"/>
                  </a:lnTo>
                  <a:lnTo>
                    <a:pt x="431228" y="22352"/>
                  </a:lnTo>
                  <a:lnTo>
                    <a:pt x="451408" y="23685"/>
                  </a:lnTo>
                  <a:lnTo>
                    <a:pt x="501015" y="42176"/>
                  </a:lnTo>
                  <a:lnTo>
                    <a:pt x="542569" y="67805"/>
                  </a:lnTo>
                  <a:lnTo>
                    <a:pt x="578434" y="102425"/>
                  </a:lnTo>
                  <a:lnTo>
                    <a:pt x="610997" y="147891"/>
                  </a:lnTo>
                  <a:lnTo>
                    <a:pt x="626046" y="194322"/>
                  </a:lnTo>
                  <a:lnTo>
                    <a:pt x="626046" y="131241"/>
                  </a:lnTo>
                  <a:lnTo>
                    <a:pt x="601941" y="96634"/>
                  </a:lnTo>
                  <a:lnTo>
                    <a:pt x="571931" y="64185"/>
                  </a:lnTo>
                  <a:lnTo>
                    <a:pt x="538568" y="38277"/>
                  </a:lnTo>
                  <a:lnTo>
                    <a:pt x="500761" y="18046"/>
                  </a:lnTo>
                  <a:lnTo>
                    <a:pt x="457415" y="2654"/>
                  </a:lnTo>
                  <a:lnTo>
                    <a:pt x="434263" y="0"/>
                  </a:lnTo>
                  <a:lnTo>
                    <a:pt x="411327" y="5143"/>
                  </a:lnTo>
                  <a:lnTo>
                    <a:pt x="388924" y="17970"/>
                  </a:lnTo>
                  <a:lnTo>
                    <a:pt x="367372" y="38354"/>
                  </a:lnTo>
                  <a:lnTo>
                    <a:pt x="356590" y="55968"/>
                  </a:lnTo>
                  <a:lnTo>
                    <a:pt x="352018" y="75882"/>
                  </a:lnTo>
                  <a:lnTo>
                    <a:pt x="353771" y="96621"/>
                  </a:lnTo>
                  <a:lnTo>
                    <a:pt x="360832" y="113931"/>
                  </a:lnTo>
                  <a:lnTo>
                    <a:pt x="58699" y="521716"/>
                  </a:lnTo>
                  <a:lnTo>
                    <a:pt x="24206" y="572274"/>
                  </a:lnTo>
                  <a:lnTo>
                    <a:pt x="1536" y="631342"/>
                  </a:lnTo>
                  <a:lnTo>
                    <a:pt x="0" y="664400"/>
                  </a:lnTo>
                  <a:lnTo>
                    <a:pt x="6438" y="696683"/>
                  </a:lnTo>
                  <a:lnTo>
                    <a:pt x="40640" y="750976"/>
                  </a:lnTo>
                  <a:lnTo>
                    <a:pt x="85839" y="776871"/>
                  </a:lnTo>
                  <a:lnTo>
                    <a:pt x="118300" y="782332"/>
                  </a:lnTo>
                  <a:lnTo>
                    <a:pt x="133972" y="781735"/>
                  </a:lnTo>
                  <a:lnTo>
                    <a:pt x="189776" y="759409"/>
                  </a:lnTo>
                  <a:lnTo>
                    <a:pt x="230085" y="718693"/>
                  </a:lnTo>
                  <a:lnTo>
                    <a:pt x="559803" y="270243"/>
                  </a:lnTo>
                  <a:lnTo>
                    <a:pt x="577202" y="270878"/>
                  </a:lnTo>
                  <a:lnTo>
                    <a:pt x="594652" y="267220"/>
                  </a:lnTo>
                  <a:lnTo>
                    <a:pt x="610870" y="259461"/>
                  </a:lnTo>
                  <a:lnTo>
                    <a:pt x="625043" y="247840"/>
                  </a:lnTo>
                  <a:lnTo>
                    <a:pt x="641527" y="223659"/>
                  </a:lnTo>
                  <a:lnTo>
                    <a:pt x="647801" y="196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11418" y="9060558"/>
              <a:ext cx="256149" cy="1305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66121" y="9212055"/>
              <a:ext cx="67432" cy="6705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52890" y="9261144"/>
              <a:ext cx="76176" cy="750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66710" y="9388205"/>
              <a:ext cx="93881" cy="938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95077" y="8775894"/>
              <a:ext cx="94911" cy="979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67498" y="8892218"/>
              <a:ext cx="114943" cy="1145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36830" y="8930941"/>
              <a:ext cx="75262" cy="7393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322587" y="9040571"/>
              <a:ext cx="403225" cy="984885"/>
            </a:xfrm>
            <a:custGeom>
              <a:avLst/>
              <a:gdLst/>
              <a:ahLst/>
              <a:cxnLst/>
              <a:rect l="l" t="t" r="r" b="b"/>
              <a:pathLst>
                <a:path w="403225" h="984884">
                  <a:moveTo>
                    <a:pt x="340931" y="86639"/>
                  </a:moveTo>
                  <a:lnTo>
                    <a:pt x="316458" y="55194"/>
                  </a:lnTo>
                  <a:lnTo>
                    <a:pt x="247091" y="41567"/>
                  </a:lnTo>
                  <a:lnTo>
                    <a:pt x="194957" y="40259"/>
                  </a:lnTo>
                  <a:lnTo>
                    <a:pt x="143078" y="45491"/>
                  </a:lnTo>
                  <a:lnTo>
                    <a:pt x="92176" y="57251"/>
                  </a:lnTo>
                  <a:lnTo>
                    <a:pt x="58229" y="81762"/>
                  </a:lnTo>
                  <a:lnTo>
                    <a:pt x="55816" y="95084"/>
                  </a:lnTo>
                  <a:lnTo>
                    <a:pt x="58851" y="108013"/>
                  </a:lnTo>
                  <a:lnTo>
                    <a:pt x="88201" y="133400"/>
                  </a:lnTo>
                  <a:lnTo>
                    <a:pt x="123888" y="138620"/>
                  </a:lnTo>
                  <a:lnTo>
                    <a:pt x="129133" y="134086"/>
                  </a:lnTo>
                  <a:lnTo>
                    <a:pt x="130035" y="122047"/>
                  </a:lnTo>
                  <a:lnTo>
                    <a:pt x="125399" y="116852"/>
                  </a:lnTo>
                  <a:lnTo>
                    <a:pt x="111137" y="115633"/>
                  </a:lnTo>
                  <a:lnTo>
                    <a:pt x="102704" y="114477"/>
                  </a:lnTo>
                  <a:lnTo>
                    <a:pt x="94653" y="112458"/>
                  </a:lnTo>
                  <a:lnTo>
                    <a:pt x="87439" y="109181"/>
                  </a:lnTo>
                  <a:lnTo>
                    <a:pt x="81038" y="105270"/>
                  </a:lnTo>
                  <a:lnTo>
                    <a:pt x="75730" y="96545"/>
                  </a:lnTo>
                  <a:lnTo>
                    <a:pt x="81000" y="84124"/>
                  </a:lnTo>
                  <a:lnTo>
                    <a:pt x="90474" y="80606"/>
                  </a:lnTo>
                  <a:lnTo>
                    <a:pt x="98450" y="78219"/>
                  </a:lnTo>
                  <a:lnTo>
                    <a:pt x="146672" y="67094"/>
                  </a:lnTo>
                  <a:lnTo>
                    <a:pt x="195795" y="62141"/>
                  </a:lnTo>
                  <a:lnTo>
                    <a:pt x="245160" y="63385"/>
                  </a:lnTo>
                  <a:lnTo>
                    <a:pt x="294093" y="70853"/>
                  </a:lnTo>
                  <a:lnTo>
                    <a:pt x="319024" y="87083"/>
                  </a:lnTo>
                  <a:lnTo>
                    <a:pt x="316369" y="93548"/>
                  </a:lnTo>
                  <a:lnTo>
                    <a:pt x="267030" y="113296"/>
                  </a:lnTo>
                  <a:lnTo>
                    <a:pt x="206171" y="123063"/>
                  </a:lnTo>
                  <a:lnTo>
                    <a:pt x="175234" y="124193"/>
                  </a:lnTo>
                  <a:lnTo>
                    <a:pt x="169214" y="124155"/>
                  </a:lnTo>
                  <a:lnTo>
                    <a:pt x="164299" y="129044"/>
                  </a:lnTo>
                  <a:lnTo>
                    <a:pt x="164249" y="141122"/>
                  </a:lnTo>
                  <a:lnTo>
                    <a:pt x="169100" y="146075"/>
                  </a:lnTo>
                  <a:lnTo>
                    <a:pt x="175158" y="146088"/>
                  </a:lnTo>
                  <a:lnTo>
                    <a:pt x="207873" y="144881"/>
                  </a:lnTo>
                  <a:lnTo>
                    <a:pt x="272237" y="134556"/>
                  </a:lnTo>
                  <a:lnTo>
                    <a:pt x="319811" y="118351"/>
                  </a:lnTo>
                  <a:lnTo>
                    <a:pt x="338683" y="98691"/>
                  </a:lnTo>
                  <a:lnTo>
                    <a:pt x="340931" y="86639"/>
                  </a:lnTo>
                  <a:close/>
                </a:path>
                <a:path w="403225" h="984884">
                  <a:moveTo>
                    <a:pt x="403034" y="791337"/>
                  </a:moveTo>
                  <a:lnTo>
                    <a:pt x="400634" y="753719"/>
                  </a:lnTo>
                  <a:lnTo>
                    <a:pt x="381228" y="504355"/>
                  </a:lnTo>
                  <a:lnTo>
                    <a:pt x="381228" y="796442"/>
                  </a:lnTo>
                  <a:lnTo>
                    <a:pt x="380377" y="834732"/>
                  </a:lnTo>
                  <a:lnTo>
                    <a:pt x="360032" y="901750"/>
                  </a:lnTo>
                  <a:lnTo>
                    <a:pt x="308432" y="947115"/>
                  </a:lnTo>
                  <a:lnTo>
                    <a:pt x="235686" y="962875"/>
                  </a:lnTo>
                  <a:lnTo>
                    <a:pt x="204444" y="959116"/>
                  </a:lnTo>
                  <a:lnTo>
                    <a:pt x="150698" y="935050"/>
                  </a:lnTo>
                  <a:lnTo>
                    <a:pt x="113309" y="887031"/>
                  </a:lnTo>
                  <a:lnTo>
                    <a:pt x="97536" y="817473"/>
                  </a:lnTo>
                  <a:lnTo>
                    <a:pt x="94856" y="777875"/>
                  </a:lnTo>
                  <a:lnTo>
                    <a:pt x="77266" y="417004"/>
                  </a:lnTo>
                  <a:lnTo>
                    <a:pt x="78028" y="417563"/>
                  </a:lnTo>
                  <a:lnTo>
                    <a:pt x="85102" y="421830"/>
                  </a:lnTo>
                  <a:lnTo>
                    <a:pt x="125399" y="438962"/>
                  </a:lnTo>
                  <a:lnTo>
                    <a:pt x="178358" y="454672"/>
                  </a:lnTo>
                  <a:lnTo>
                    <a:pt x="228688" y="462978"/>
                  </a:lnTo>
                  <a:lnTo>
                    <a:pt x="275780" y="464667"/>
                  </a:lnTo>
                  <a:lnTo>
                    <a:pt x="298792" y="463181"/>
                  </a:lnTo>
                  <a:lnTo>
                    <a:pt x="340169" y="453212"/>
                  </a:lnTo>
                  <a:lnTo>
                    <a:pt x="354634" y="444982"/>
                  </a:lnTo>
                  <a:lnTo>
                    <a:pt x="378802" y="755408"/>
                  </a:lnTo>
                  <a:lnTo>
                    <a:pt x="381228" y="796442"/>
                  </a:lnTo>
                  <a:lnTo>
                    <a:pt x="381228" y="504355"/>
                  </a:lnTo>
                  <a:lnTo>
                    <a:pt x="374167" y="413600"/>
                  </a:lnTo>
                  <a:lnTo>
                    <a:pt x="374154" y="413054"/>
                  </a:lnTo>
                  <a:lnTo>
                    <a:pt x="374091" y="412711"/>
                  </a:lnTo>
                  <a:lnTo>
                    <a:pt x="373799" y="408990"/>
                  </a:lnTo>
                  <a:lnTo>
                    <a:pt x="373799" y="407797"/>
                  </a:lnTo>
                  <a:lnTo>
                    <a:pt x="373735" y="407403"/>
                  </a:lnTo>
                  <a:lnTo>
                    <a:pt x="373634" y="406806"/>
                  </a:lnTo>
                  <a:lnTo>
                    <a:pt x="354812" y="164795"/>
                  </a:lnTo>
                  <a:lnTo>
                    <a:pt x="383565" y="136944"/>
                  </a:lnTo>
                  <a:lnTo>
                    <a:pt x="395871" y="98031"/>
                  </a:lnTo>
                  <a:lnTo>
                    <a:pt x="393890" y="77343"/>
                  </a:lnTo>
                  <a:lnTo>
                    <a:pt x="386664" y="58229"/>
                  </a:lnTo>
                  <a:lnTo>
                    <a:pt x="375272" y="42443"/>
                  </a:lnTo>
                  <a:lnTo>
                    <a:pt x="374700" y="41656"/>
                  </a:lnTo>
                  <a:lnTo>
                    <a:pt x="373989" y="41084"/>
                  </a:lnTo>
                  <a:lnTo>
                    <a:pt x="373989" y="97193"/>
                  </a:lnTo>
                  <a:lnTo>
                    <a:pt x="372554" y="105727"/>
                  </a:lnTo>
                  <a:lnTo>
                    <a:pt x="352272" y="139433"/>
                  </a:lnTo>
                  <a:lnTo>
                    <a:pt x="352272" y="414591"/>
                  </a:lnTo>
                  <a:lnTo>
                    <a:pt x="350151" y="420268"/>
                  </a:lnTo>
                  <a:lnTo>
                    <a:pt x="313766" y="438937"/>
                  </a:lnTo>
                  <a:lnTo>
                    <a:pt x="250736" y="442607"/>
                  </a:lnTo>
                  <a:lnTo>
                    <a:pt x="203492" y="437426"/>
                  </a:lnTo>
                  <a:lnTo>
                    <a:pt x="155600" y="425958"/>
                  </a:lnTo>
                  <a:lnTo>
                    <a:pt x="107708" y="408343"/>
                  </a:lnTo>
                  <a:lnTo>
                    <a:pt x="76238" y="384784"/>
                  </a:lnTo>
                  <a:lnTo>
                    <a:pt x="75996" y="379234"/>
                  </a:lnTo>
                  <a:lnTo>
                    <a:pt x="76873" y="373227"/>
                  </a:lnTo>
                  <a:lnTo>
                    <a:pt x="112039" y="351320"/>
                  </a:lnTo>
                  <a:lnTo>
                    <a:pt x="171462" y="347319"/>
                  </a:lnTo>
                  <a:lnTo>
                    <a:pt x="197739" y="348792"/>
                  </a:lnTo>
                  <a:lnTo>
                    <a:pt x="224294" y="352158"/>
                  </a:lnTo>
                  <a:lnTo>
                    <a:pt x="244005" y="355917"/>
                  </a:lnTo>
                  <a:lnTo>
                    <a:pt x="245414" y="356146"/>
                  </a:lnTo>
                  <a:lnTo>
                    <a:pt x="289839" y="368388"/>
                  </a:lnTo>
                  <a:lnTo>
                    <a:pt x="327799" y="383374"/>
                  </a:lnTo>
                  <a:lnTo>
                    <a:pt x="352272" y="414591"/>
                  </a:lnTo>
                  <a:lnTo>
                    <a:pt x="352272" y="139433"/>
                  </a:lnTo>
                  <a:lnTo>
                    <a:pt x="348869" y="141998"/>
                  </a:lnTo>
                  <a:lnTo>
                    <a:pt x="348869" y="370776"/>
                  </a:lnTo>
                  <a:lnTo>
                    <a:pt x="346760" y="369163"/>
                  </a:lnTo>
                  <a:lnTo>
                    <a:pt x="268490" y="339191"/>
                  </a:lnTo>
                  <a:lnTo>
                    <a:pt x="217258" y="328993"/>
                  </a:lnTo>
                  <a:lnTo>
                    <a:pt x="166624" y="325361"/>
                  </a:lnTo>
                  <a:lnTo>
                    <a:pt x="117856" y="328358"/>
                  </a:lnTo>
                  <a:lnTo>
                    <a:pt x="117690" y="328333"/>
                  </a:lnTo>
                  <a:lnTo>
                    <a:pt x="77470" y="340474"/>
                  </a:lnTo>
                  <a:lnTo>
                    <a:pt x="73685" y="343446"/>
                  </a:lnTo>
                  <a:lnTo>
                    <a:pt x="66154" y="188620"/>
                  </a:lnTo>
                  <a:lnTo>
                    <a:pt x="77101" y="191973"/>
                  </a:lnTo>
                  <a:lnTo>
                    <a:pt x="93992" y="196049"/>
                  </a:lnTo>
                  <a:lnTo>
                    <a:pt x="111899" y="199390"/>
                  </a:lnTo>
                  <a:lnTo>
                    <a:pt x="161455" y="204495"/>
                  </a:lnTo>
                  <a:lnTo>
                    <a:pt x="213385" y="204266"/>
                  </a:lnTo>
                  <a:lnTo>
                    <a:pt x="253326" y="199618"/>
                  </a:lnTo>
                  <a:lnTo>
                    <a:pt x="264426" y="198323"/>
                  </a:lnTo>
                  <a:lnTo>
                    <a:pt x="311327" y="186309"/>
                  </a:lnTo>
                  <a:lnTo>
                    <a:pt x="333705" y="175856"/>
                  </a:lnTo>
                  <a:lnTo>
                    <a:pt x="348869" y="370776"/>
                  </a:lnTo>
                  <a:lnTo>
                    <a:pt x="348869" y="141998"/>
                  </a:lnTo>
                  <a:lnTo>
                    <a:pt x="339712" y="148894"/>
                  </a:lnTo>
                  <a:lnTo>
                    <a:pt x="336537" y="149136"/>
                  </a:lnTo>
                  <a:lnTo>
                    <a:pt x="334657" y="151345"/>
                  </a:lnTo>
                  <a:lnTo>
                    <a:pt x="299288" y="167271"/>
                  </a:lnTo>
                  <a:lnTo>
                    <a:pt x="250926" y="178371"/>
                  </a:lnTo>
                  <a:lnTo>
                    <a:pt x="198247" y="182994"/>
                  </a:lnTo>
                  <a:lnTo>
                    <a:pt x="145402" y="181483"/>
                  </a:lnTo>
                  <a:lnTo>
                    <a:pt x="96570" y="174244"/>
                  </a:lnTo>
                  <a:lnTo>
                    <a:pt x="62064" y="163525"/>
                  </a:lnTo>
                  <a:lnTo>
                    <a:pt x="59905" y="161556"/>
                  </a:lnTo>
                  <a:lnTo>
                    <a:pt x="56349" y="161747"/>
                  </a:lnTo>
                  <a:lnTo>
                    <a:pt x="27609" y="132613"/>
                  </a:lnTo>
                  <a:lnTo>
                    <a:pt x="22618" y="105765"/>
                  </a:lnTo>
                  <a:lnTo>
                    <a:pt x="22009" y="100749"/>
                  </a:lnTo>
                  <a:lnTo>
                    <a:pt x="42456" y="60325"/>
                  </a:lnTo>
                  <a:lnTo>
                    <a:pt x="84963" y="40805"/>
                  </a:lnTo>
                  <a:lnTo>
                    <a:pt x="133591" y="28968"/>
                  </a:lnTo>
                  <a:lnTo>
                    <a:pt x="182714" y="22733"/>
                  </a:lnTo>
                  <a:lnTo>
                    <a:pt x="232537" y="22098"/>
                  </a:lnTo>
                  <a:lnTo>
                    <a:pt x="233857" y="22313"/>
                  </a:lnTo>
                  <a:lnTo>
                    <a:pt x="280555" y="27114"/>
                  </a:lnTo>
                  <a:lnTo>
                    <a:pt x="325310" y="37122"/>
                  </a:lnTo>
                  <a:lnTo>
                    <a:pt x="358800" y="56692"/>
                  </a:lnTo>
                  <a:lnTo>
                    <a:pt x="373989" y="97193"/>
                  </a:lnTo>
                  <a:lnTo>
                    <a:pt x="373989" y="41084"/>
                  </a:lnTo>
                  <a:lnTo>
                    <a:pt x="341299" y="19799"/>
                  </a:lnTo>
                  <a:lnTo>
                    <a:pt x="274904" y="4127"/>
                  </a:lnTo>
                  <a:lnTo>
                    <a:pt x="225945" y="0"/>
                  </a:lnTo>
                  <a:lnTo>
                    <a:pt x="176606" y="1244"/>
                  </a:lnTo>
                  <a:lnTo>
                    <a:pt x="127342" y="7874"/>
                  </a:lnTo>
                  <a:lnTo>
                    <a:pt x="78600" y="19888"/>
                  </a:lnTo>
                  <a:lnTo>
                    <a:pt x="40995" y="35115"/>
                  </a:lnTo>
                  <a:lnTo>
                    <a:pt x="10541" y="63449"/>
                  </a:lnTo>
                  <a:lnTo>
                    <a:pt x="0" y="101193"/>
                  </a:lnTo>
                  <a:lnTo>
                    <a:pt x="2425" y="121729"/>
                  </a:lnTo>
                  <a:lnTo>
                    <a:pt x="7264" y="140728"/>
                  </a:lnTo>
                  <a:lnTo>
                    <a:pt x="16764" y="157607"/>
                  </a:lnTo>
                  <a:lnTo>
                    <a:pt x="30302" y="171538"/>
                  </a:lnTo>
                  <a:lnTo>
                    <a:pt x="43789" y="179628"/>
                  </a:lnTo>
                  <a:lnTo>
                    <a:pt x="72986" y="778916"/>
                  </a:lnTo>
                  <a:lnTo>
                    <a:pt x="80822" y="854760"/>
                  </a:lnTo>
                  <a:lnTo>
                    <a:pt x="92583" y="893914"/>
                  </a:lnTo>
                  <a:lnTo>
                    <a:pt x="113512" y="929576"/>
                  </a:lnTo>
                  <a:lnTo>
                    <a:pt x="155448" y="964031"/>
                  </a:lnTo>
                  <a:lnTo>
                    <a:pt x="210019" y="982484"/>
                  </a:lnTo>
                  <a:lnTo>
                    <a:pt x="235191" y="984758"/>
                  </a:lnTo>
                  <a:lnTo>
                    <a:pt x="278803" y="980452"/>
                  </a:lnTo>
                  <a:lnTo>
                    <a:pt x="318846" y="966317"/>
                  </a:lnTo>
                  <a:lnTo>
                    <a:pt x="352933" y="943521"/>
                  </a:lnTo>
                  <a:lnTo>
                    <a:pt x="378650" y="913282"/>
                  </a:lnTo>
                  <a:lnTo>
                    <a:pt x="395516" y="874077"/>
                  </a:lnTo>
                  <a:lnTo>
                    <a:pt x="402488" y="832446"/>
                  </a:lnTo>
                  <a:lnTo>
                    <a:pt x="403034" y="791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51351" y="9567405"/>
              <a:ext cx="97960" cy="976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90653" y="9651183"/>
              <a:ext cx="68605" cy="680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65891" y="9734269"/>
              <a:ext cx="172826" cy="1772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4210" y="153604"/>
            <a:ext cx="7305675" cy="2324100"/>
          </a:xfrm>
          <a:custGeom>
            <a:avLst/>
            <a:gdLst/>
            <a:ahLst/>
            <a:cxnLst/>
            <a:rect l="l" t="t" r="r" b="b"/>
            <a:pathLst>
              <a:path w="7305675" h="2324100">
                <a:moveTo>
                  <a:pt x="4768264" y="12699"/>
                </a:moveTo>
                <a:lnTo>
                  <a:pt x="3643721" y="12699"/>
                </a:lnTo>
                <a:lnTo>
                  <a:pt x="3695073" y="0"/>
                </a:lnTo>
                <a:lnTo>
                  <a:pt x="4718089" y="0"/>
                </a:lnTo>
                <a:lnTo>
                  <a:pt x="4768264" y="12699"/>
                </a:lnTo>
                <a:close/>
              </a:path>
              <a:path w="7305675" h="2324100">
                <a:moveTo>
                  <a:pt x="4918365" y="25399"/>
                </a:moveTo>
                <a:lnTo>
                  <a:pt x="3438407" y="25399"/>
                </a:lnTo>
                <a:lnTo>
                  <a:pt x="3489719" y="12699"/>
                </a:lnTo>
                <a:lnTo>
                  <a:pt x="4868403" y="12699"/>
                </a:lnTo>
                <a:lnTo>
                  <a:pt x="4918365" y="25399"/>
                </a:lnTo>
                <a:close/>
              </a:path>
              <a:path w="7305675" h="2324100">
                <a:moveTo>
                  <a:pt x="5067809" y="38099"/>
                </a:moveTo>
                <a:lnTo>
                  <a:pt x="3233310" y="38099"/>
                </a:lnTo>
                <a:lnTo>
                  <a:pt x="3284559" y="25399"/>
                </a:lnTo>
                <a:lnTo>
                  <a:pt x="5018069" y="25399"/>
                </a:lnTo>
                <a:lnTo>
                  <a:pt x="5067809" y="38099"/>
                </a:lnTo>
                <a:close/>
              </a:path>
              <a:path w="7305675" h="2324100">
                <a:moveTo>
                  <a:pt x="5167059" y="50799"/>
                </a:moveTo>
                <a:lnTo>
                  <a:pt x="3079681" y="50799"/>
                </a:lnTo>
                <a:lnTo>
                  <a:pt x="3130869" y="38099"/>
                </a:lnTo>
                <a:lnTo>
                  <a:pt x="5117472" y="38099"/>
                </a:lnTo>
                <a:lnTo>
                  <a:pt x="5167059" y="50799"/>
                </a:lnTo>
                <a:close/>
              </a:path>
              <a:path w="7305675" h="2324100">
                <a:moveTo>
                  <a:pt x="5265995" y="63499"/>
                </a:moveTo>
                <a:lnTo>
                  <a:pt x="2977374" y="63499"/>
                </a:lnTo>
                <a:lnTo>
                  <a:pt x="3028515" y="50799"/>
                </a:lnTo>
                <a:lnTo>
                  <a:pt x="5216566" y="50799"/>
                </a:lnTo>
                <a:lnTo>
                  <a:pt x="5265995" y="63499"/>
                </a:lnTo>
                <a:close/>
              </a:path>
              <a:path w="7305675" h="2324100">
                <a:moveTo>
                  <a:pt x="4039039" y="76199"/>
                </a:moveTo>
                <a:lnTo>
                  <a:pt x="2824110" y="76199"/>
                </a:lnTo>
                <a:lnTo>
                  <a:pt x="2875170" y="63499"/>
                </a:lnTo>
                <a:lnTo>
                  <a:pt x="3988142" y="63499"/>
                </a:lnTo>
                <a:lnTo>
                  <a:pt x="4039039" y="76199"/>
                </a:lnTo>
                <a:close/>
              </a:path>
              <a:path w="7305675" h="2324100">
                <a:moveTo>
                  <a:pt x="5413791" y="88899"/>
                </a:moveTo>
                <a:lnTo>
                  <a:pt x="4901936" y="88899"/>
                </a:lnTo>
                <a:lnTo>
                  <a:pt x="4850992" y="76199"/>
                </a:lnTo>
                <a:lnTo>
                  <a:pt x="4697923" y="76199"/>
                </a:lnTo>
                <a:lnTo>
                  <a:pt x="4646831" y="63499"/>
                </a:lnTo>
                <a:lnTo>
                  <a:pt x="5315342" y="63499"/>
                </a:lnTo>
                <a:lnTo>
                  <a:pt x="5413791" y="88899"/>
                </a:lnTo>
                <a:close/>
              </a:path>
              <a:path w="7305675" h="2324100">
                <a:moveTo>
                  <a:pt x="4293235" y="88899"/>
                </a:moveTo>
                <a:lnTo>
                  <a:pt x="2722080" y="88899"/>
                </a:lnTo>
                <a:lnTo>
                  <a:pt x="2773080" y="76199"/>
                </a:lnTo>
                <a:lnTo>
                  <a:pt x="4242440" y="76199"/>
                </a:lnTo>
                <a:lnTo>
                  <a:pt x="4293235" y="88899"/>
                </a:lnTo>
                <a:close/>
              </a:path>
              <a:path w="7305675" h="2324100">
                <a:moveTo>
                  <a:pt x="4496136" y="101599"/>
                </a:moveTo>
                <a:lnTo>
                  <a:pt x="2620181" y="101599"/>
                </a:lnTo>
                <a:lnTo>
                  <a:pt x="2671114" y="88899"/>
                </a:lnTo>
                <a:lnTo>
                  <a:pt x="4445456" y="88899"/>
                </a:lnTo>
                <a:lnTo>
                  <a:pt x="4496136" y="101599"/>
                </a:lnTo>
                <a:close/>
              </a:path>
              <a:path w="7305675" h="2324100">
                <a:moveTo>
                  <a:pt x="7223282" y="1371599"/>
                </a:moveTo>
                <a:lnTo>
                  <a:pt x="7108377" y="1371599"/>
                </a:lnTo>
                <a:lnTo>
                  <a:pt x="7136295" y="1333499"/>
                </a:lnTo>
                <a:lnTo>
                  <a:pt x="7159187" y="1295399"/>
                </a:lnTo>
                <a:lnTo>
                  <a:pt x="7176491" y="1257299"/>
                </a:lnTo>
                <a:lnTo>
                  <a:pt x="7187641" y="1206499"/>
                </a:lnTo>
                <a:lnTo>
                  <a:pt x="7192074" y="1168399"/>
                </a:lnTo>
                <a:lnTo>
                  <a:pt x="7189226" y="1117599"/>
                </a:lnTo>
                <a:lnTo>
                  <a:pt x="7178533" y="1066799"/>
                </a:lnTo>
                <a:lnTo>
                  <a:pt x="7159431" y="1015999"/>
                </a:lnTo>
                <a:lnTo>
                  <a:pt x="7138771" y="965199"/>
                </a:lnTo>
                <a:lnTo>
                  <a:pt x="7114456" y="927099"/>
                </a:lnTo>
                <a:lnTo>
                  <a:pt x="7086833" y="888999"/>
                </a:lnTo>
                <a:lnTo>
                  <a:pt x="7056248" y="850899"/>
                </a:lnTo>
                <a:lnTo>
                  <a:pt x="7023048" y="825499"/>
                </a:lnTo>
                <a:lnTo>
                  <a:pt x="6987579" y="787399"/>
                </a:lnTo>
                <a:lnTo>
                  <a:pt x="6950187" y="761999"/>
                </a:lnTo>
                <a:lnTo>
                  <a:pt x="6911220" y="723899"/>
                </a:lnTo>
                <a:lnTo>
                  <a:pt x="6871024" y="698499"/>
                </a:lnTo>
                <a:lnTo>
                  <a:pt x="6663728" y="571499"/>
                </a:lnTo>
                <a:lnTo>
                  <a:pt x="6623431" y="558799"/>
                </a:lnTo>
                <a:lnTo>
                  <a:pt x="6485140" y="482599"/>
                </a:lnTo>
                <a:lnTo>
                  <a:pt x="6438351" y="469899"/>
                </a:lnTo>
                <a:lnTo>
                  <a:pt x="6343848" y="419099"/>
                </a:lnTo>
                <a:lnTo>
                  <a:pt x="6248231" y="393699"/>
                </a:lnTo>
                <a:lnTo>
                  <a:pt x="6200050" y="368299"/>
                </a:lnTo>
                <a:lnTo>
                  <a:pt x="6151646" y="355599"/>
                </a:lnTo>
                <a:lnTo>
                  <a:pt x="6103037" y="330199"/>
                </a:lnTo>
                <a:lnTo>
                  <a:pt x="5906915" y="279399"/>
                </a:lnTo>
                <a:lnTo>
                  <a:pt x="5857554" y="253999"/>
                </a:lnTo>
                <a:lnTo>
                  <a:pt x="5559253" y="177799"/>
                </a:lnTo>
                <a:lnTo>
                  <a:pt x="5509088" y="177799"/>
                </a:lnTo>
                <a:lnTo>
                  <a:pt x="5358147" y="139699"/>
                </a:lnTo>
                <a:lnTo>
                  <a:pt x="5307693" y="139699"/>
                </a:lnTo>
                <a:lnTo>
                  <a:pt x="5206592" y="114299"/>
                </a:lnTo>
                <a:lnTo>
                  <a:pt x="5155950" y="114299"/>
                </a:lnTo>
                <a:lnTo>
                  <a:pt x="5105251" y="101599"/>
                </a:lnTo>
                <a:lnTo>
                  <a:pt x="5054497" y="101599"/>
                </a:lnTo>
                <a:lnTo>
                  <a:pt x="5003692" y="88899"/>
                </a:lnTo>
                <a:lnTo>
                  <a:pt x="5462890" y="88899"/>
                </a:lnTo>
                <a:lnTo>
                  <a:pt x="5609673" y="126999"/>
                </a:lnTo>
                <a:lnTo>
                  <a:pt x="5658426" y="126999"/>
                </a:lnTo>
                <a:lnTo>
                  <a:pt x="6045138" y="228599"/>
                </a:lnTo>
                <a:lnTo>
                  <a:pt x="6093047" y="253999"/>
                </a:lnTo>
                <a:lnTo>
                  <a:pt x="6236175" y="292099"/>
                </a:lnTo>
                <a:lnTo>
                  <a:pt x="6283681" y="317499"/>
                </a:lnTo>
                <a:lnTo>
                  <a:pt x="6378381" y="342899"/>
                </a:lnTo>
                <a:lnTo>
                  <a:pt x="6425284" y="368299"/>
                </a:lnTo>
                <a:lnTo>
                  <a:pt x="6472373" y="380999"/>
                </a:lnTo>
                <a:lnTo>
                  <a:pt x="6566682" y="431799"/>
                </a:lnTo>
                <a:lnTo>
                  <a:pt x="6613688" y="444499"/>
                </a:lnTo>
                <a:lnTo>
                  <a:pt x="6752831" y="520699"/>
                </a:lnTo>
                <a:lnTo>
                  <a:pt x="6842965" y="571499"/>
                </a:lnTo>
                <a:lnTo>
                  <a:pt x="6886922" y="596899"/>
                </a:lnTo>
                <a:lnTo>
                  <a:pt x="6929999" y="622299"/>
                </a:lnTo>
                <a:lnTo>
                  <a:pt x="6972087" y="647699"/>
                </a:lnTo>
                <a:lnTo>
                  <a:pt x="7013080" y="685799"/>
                </a:lnTo>
                <a:lnTo>
                  <a:pt x="7052871" y="711199"/>
                </a:lnTo>
                <a:lnTo>
                  <a:pt x="7091353" y="749299"/>
                </a:lnTo>
                <a:lnTo>
                  <a:pt x="7128421" y="787399"/>
                </a:lnTo>
                <a:lnTo>
                  <a:pt x="7161606" y="812799"/>
                </a:lnTo>
                <a:lnTo>
                  <a:pt x="7192794" y="850899"/>
                </a:lnTo>
                <a:lnTo>
                  <a:pt x="7221395" y="888999"/>
                </a:lnTo>
                <a:lnTo>
                  <a:pt x="7246817" y="927099"/>
                </a:lnTo>
                <a:lnTo>
                  <a:pt x="7268469" y="977899"/>
                </a:lnTo>
                <a:lnTo>
                  <a:pt x="7285761" y="1015999"/>
                </a:lnTo>
                <a:lnTo>
                  <a:pt x="7298103" y="1066799"/>
                </a:lnTo>
                <a:lnTo>
                  <a:pt x="7304903" y="1104899"/>
                </a:lnTo>
                <a:lnTo>
                  <a:pt x="7305570" y="1155699"/>
                </a:lnTo>
                <a:lnTo>
                  <a:pt x="7299514" y="1206499"/>
                </a:lnTo>
                <a:lnTo>
                  <a:pt x="7286144" y="1257299"/>
                </a:lnTo>
                <a:lnTo>
                  <a:pt x="7266740" y="1295399"/>
                </a:lnTo>
                <a:lnTo>
                  <a:pt x="7242403" y="1346199"/>
                </a:lnTo>
                <a:lnTo>
                  <a:pt x="7223282" y="1371599"/>
                </a:lnTo>
                <a:close/>
              </a:path>
              <a:path w="7305675" h="2324100">
                <a:moveTo>
                  <a:pt x="4647368" y="114299"/>
                </a:moveTo>
                <a:lnTo>
                  <a:pt x="2517403" y="114299"/>
                </a:lnTo>
                <a:lnTo>
                  <a:pt x="2568778" y="101599"/>
                </a:lnTo>
                <a:lnTo>
                  <a:pt x="4597392" y="101599"/>
                </a:lnTo>
                <a:lnTo>
                  <a:pt x="4647368" y="114299"/>
                </a:lnTo>
                <a:close/>
              </a:path>
              <a:path w="7305675" h="2324100">
                <a:moveTo>
                  <a:pt x="4747479" y="126999"/>
                </a:moveTo>
                <a:lnTo>
                  <a:pt x="2414743" y="126999"/>
                </a:lnTo>
                <a:lnTo>
                  <a:pt x="2466058" y="114299"/>
                </a:lnTo>
                <a:lnTo>
                  <a:pt x="4697400" y="114299"/>
                </a:lnTo>
                <a:lnTo>
                  <a:pt x="4747479" y="126999"/>
                </a:lnTo>
                <a:close/>
              </a:path>
              <a:path w="7305675" h="2324100">
                <a:moveTo>
                  <a:pt x="3042341" y="139699"/>
                </a:moveTo>
                <a:lnTo>
                  <a:pt x="2312211" y="139699"/>
                </a:lnTo>
                <a:lnTo>
                  <a:pt x="2363460" y="126999"/>
                </a:lnTo>
                <a:lnTo>
                  <a:pt x="3092540" y="126999"/>
                </a:lnTo>
                <a:lnTo>
                  <a:pt x="3042341" y="139699"/>
                </a:lnTo>
                <a:close/>
              </a:path>
              <a:path w="7305675" h="2324100">
                <a:moveTo>
                  <a:pt x="4897913" y="139699"/>
                </a:moveTo>
                <a:lnTo>
                  <a:pt x="3945510" y="139699"/>
                </a:lnTo>
                <a:lnTo>
                  <a:pt x="3895493" y="126999"/>
                </a:lnTo>
                <a:lnTo>
                  <a:pt x="4847744" y="126999"/>
                </a:lnTo>
                <a:lnTo>
                  <a:pt x="4897913" y="139699"/>
                </a:lnTo>
                <a:close/>
              </a:path>
              <a:path w="7305675" h="2324100">
                <a:moveTo>
                  <a:pt x="2193897" y="215899"/>
                </a:moveTo>
                <a:lnTo>
                  <a:pt x="2153140" y="215899"/>
                </a:lnTo>
                <a:lnTo>
                  <a:pt x="2149779" y="203199"/>
                </a:lnTo>
                <a:lnTo>
                  <a:pt x="2185746" y="165099"/>
                </a:lnTo>
                <a:lnTo>
                  <a:pt x="2260996" y="139699"/>
                </a:lnTo>
                <a:lnTo>
                  <a:pt x="2841739" y="139699"/>
                </a:lnTo>
                <a:lnTo>
                  <a:pt x="2791651" y="152399"/>
                </a:lnTo>
                <a:lnTo>
                  <a:pt x="2691573" y="152399"/>
                </a:lnTo>
                <a:lnTo>
                  <a:pt x="2641589" y="165099"/>
                </a:lnTo>
                <a:lnTo>
                  <a:pt x="2541743" y="165099"/>
                </a:lnTo>
                <a:lnTo>
                  <a:pt x="2491888" y="177799"/>
                </a:lnTo>
                <a:lnTo>
                  <a:pt x="2442082" y="177799"/>
                </a:lnTo>
                <a:lnTo>
                  <a:pt x="2392329" y="190499"/>
                </a:lnTo>
                <a:lnTo>
                  <a:pt x="2342631" y="190499"/>
                </a:lnTo>
                <a:lnTo>
                  <a:pt x="2292991" y="203199"/>
                </a:lnTo>
                <a:lnTo>
                  <a:pt x="2243412" y="203199"/>
                </a:lnTo>
                <a:lnTo>
                  <a:pt x="2193897" y="215899"/>
                </a:lnTo>
                <a:close/>
              </a:path>
              <a:path w="7305675" h="2324100">
                <a:moveTo>
                  <a:pt x="4998283" y="152399"/>
                </a:moveTo>
                <a:lnTo>
                  <a:pt x="4198125" y="152399"/>
                </a:lnTo>
                <a:lnTo>
                  <a:pt x="4147497" y="139699"/>
                </a:lnTo>
                <a:lnTo>
                  <a:pt x="4948095" y="139699"/>
                </a:lnTo>
                <a:lnTo>
                  <a:pt x="4998283" y="152399"/>
                </a:lnTo>
                <a:close/>
              </a:path>
              <a:path w="7305675" h="2324100">
                <a:moveTo>
                  <a:pt x="5148791" y="177799"/>
                </a:moveTo>
                <a:lnTo>
                  <a:pt x="4551798" y="177799"/>
                </a:lnTo>
                <a:lnTo>
                  <a:pt x="4501362" y="165099"/>
                </a:lnTo>
                <a:lnTo>
                  <a:pt x="4400396" y="165099"/>
                </a:lnTo>
                <a:lnTo>
                  <a:pt x="4349868" y="152399"/>
                </a:lnTo>
                <a:lnTo>
                  <a:pt x="5048467" y="152399"/>
                </a:lnTo>
                <a:lnTo>
                  <a:pt x="5148791" y="177799"/>
                </a:lnTo>
                <a:close/>
              </a:path>
              <a:path w="7305675" h="2324100">
                <a:moveTo>
                  <a:pt x="5249003" y="190499"/>
                </a:moveTo>
                <a:lnTo>
                  <a:pt x="4702894" y="190499"/>
                </a:lnTo>
                <a:lnTo>
                  <a:pt x="4652565" y="177799"/>
                </a:lnTo>
                <a:lnTo>
                  <a:pt x="5198915" y="177799"/>
                </a:lnTo>
                <a:lnTo>
                  <a:pt x="5249003" y="190499"/>
                </a:lnTo>
                <a:close/>
              </a:path>
              <a:path w="7305675" h="2324100">
                <a:moveTo>
                  <a:pt x="5448817" y="228599"/>
                </a:moveTo>
                <a:lnTo>
                  <a:pt x="5003998" y="228599"/>
                </a:lnTo>
                <a:lnTo>
                  <a:pt x="4953925" y="215899"/>
                </a:lnTo>
                <a:lnTo>
                  <a:pt x="4903806" y="215899"/>
                </a:lnTo>
                <a:lnTo>
                  <a:pt x="4853642" y="203199"/>
                </a:lnTo>
                <a:lnTo>
                  <a:pt x="4803434" y="203199"/>
                </a:lnTo>
                <a:lnTo>
                  <a:pt x="4753184" y="190499"/>
                </a:lnTo>
                <a:lnTo>
                  <a:pt x="5299045" y="190499"/>
                </a:lnTo>
                <a:lnTo>
                  <a:pt x="5448817" y="228599"/>
                </a:lnTo>
                <a:close/>
              </a:path>
              <a:path w="7305675" h="2324100">
                <a:moveTo>
                  <a:pt x="3756046" y="279399"/>
                </a:moveTo>
                <a:lnTo>
                  <a:pt x="2736701" y="279399"/>
                </a:lnTo>
                <a:lnTo>
                  <a:pt x="2787711" y="266699"/>
                </a:lnTo>
                <a:lnTo>
                  <a:pt x="2889780" y="266699"/>
                </a:lnTo>
                <a:lnTo>
                  <a:pt x="2940836" y="253999"/>
                </a:lnTo>
                <a:lnTo>
                  <a:pt x="3094076" y="253999"/>
                </a:lnTo>
                <a:lnTo>
                  <a:pt x="3145174" y="241299"/>
                </a:lnTo>
                <a:lnTo>
                  <a:pt x="3400738" y="241299"/>
                </a:lnTo>
                <a:lnTo>
                  <a:pt x="3451855" y="228599"/>
                </a:lnTo>
                <a:lnTo>
                  <a:pt x="3785980" y="228599"/>
                </a:lnTo>
                <a:lnTo>
                  <a:pt x="3791479" y="241299"/>
                </a:lnTo>
                <a:lnTo>
                  <a:pt x="3789322" y="253999"/>
                </a:lnTo>
                <a:lnTo>
                  <a:pt x="3776625" y="266699"/>
                </a:lnTo>
                <a:lnTo>
                  <a:pt x="3756046" y="279399"/>
                </a:lnTo>
                <a:close/>
              </a:path>
              <a:path w="7305675" h="2324100">
                <a:moveTo>
                  <a:pt x="5914096" y="1930399"/>
                </a:moveTo>
                <a:lnTo>
                  <a:pt x="5626081" y="1930399"/>
                </a:lnTo>
                <a:lnTo>
                  <a:pt x="5776589" y="1892299"/>
                </a:lnTo>
                <a:lnTo>
                  <a:pt x="5826613" y="1892299"/>
                </a:lnTo>
                <a:lnTo>
                  <a:pt x="6466563" y="1727199"/>
                </a:lnTo>
                <a:lnTo>
                  <a:pt x="6514741" y="1701799"/>
                </a:lnTo>
                <a:lnTo>
                  <a:pt x="6557041" y="1689099"/>
                </a:lnTo>
                <a:lnTo>
                  <a:pt x="6602292" y="1676399"/>
                </a:lnTo>
                <a:lnTo>
                  <a:pt x="6649839" y="1663699"/>
                </a:lnTo>
                <a:lnTo>
                  <a:pt x="6699025" y="1638299"/>
                </a:lnTo>
                <a:lnTo>
                  <a:pt x="6749193" y="1612899"/>
                </a:lnTo>
                <a:lnTo>
                  <a:pt x="6799687" y="1600199"/>
                </a:lnTo>
                <a:lnTo>
                  <a:pt x="6849852" y="1574799"/>
                </a:lnTo>
                <a:lnTo>
                  <a:pt x="6899031" y="1536699"/>
                </a:lnTo>
                <a:lnTo>
                  <a:pt x="6930510" y="1498599"/>
                </a:lnTo>
                <a:lnTo>
                  <a:pt x="6958207" y="1460499"/>
                </a:lnTo>
                <a:lnTo>
                  <a:pt x="6981715" y="1422399"/>
                </a:lnTo>
                <a:lnTo>
                  <a:pt x="7000622" y="1371599"/>
                </a:lnTo>
                <a:lnTo>
                  <a:pt x="7014521" y="1333499"/>
                </a:lnTo>
                <a:lnTo>
                  <a:pt x="7023002" y="1282699"/>
                </a:lnTo>
                <a:lnTo>
                  <a:pt x="7025656" y="1231899"/>
                </a:lnTo>
                <a:lnTo>
                  <a:pt x="7022074" y="1168399"/>
                </a:lnTo>
                <a:lnTo>
                  <a:pt x="7013403" y="1130299"/>
                </a:lnTo>
                <a:lnTo>
                  <a:pt x="6999674" y="1079499"/>
                </a:lnTo>
                <a:lnTo>
                  <a:pt x="6981345" y="1041399"/>
                </a:lnTo>
                <a:lnTo>
                  <a:pt x="6958874" y="1003299"/>
                </a:lnTo>
                <a:lnTo>
                  <a:pt x="6932717" y="965199"/>
                </a:lnTo>
                <a:lnTo>
                  <a:pt x="6903332" y="927099"/>
                </a:lnTo>
                <a:lnTo>
                  <a:pt x="6871177" y="888999"/>
                </a:lnTo>
                <a:lnTo>
                  <a:pt x="6836709" y="850899"/>
                </a:lnTo>
                <a:lnTo>
                  <a:pt x="6800385" y="825499"/>
                </a:lnTo>
                <a:lnTo>
                  <a:pt x="6762664" y="800099"/>
                </a:lnTo>
                <a:lnTo>
                  <a:pt x="6645686" y="723899"/>
                </a:lnTo>
                <a:lnTo>
                  <a:pt x="6557559" y="673099"/>
                </a:lnTo>
                <a:lnTo>
                  <a:pt x="6421180" y="596899"/>
                </a:lnTo>
                <a:lnTo>
                  <a:pt x="6374766" y="584199"/>
                </a:lnTo>
                <a:lnTo>
                  <a:pt x="6327943" y="558799"/>
                </a:lnTo>
                <a:lnTo>
                  <a:pt x="6280751" y="546099"/>
                </a:lnTo>
                <a:lnTo>
                  <a:pt x="6233231" y="520699"/>
                </a:lnTo>
                <a:lnTo>
                  <a:pt x="6137370" y="495299"/>
                </a:lnTo>
                <a:lnTo>
                  <a:pt x="6089111" y="469899"/>
                </a:lnTo>
                <a:lnTo>
                  <a:pt x="5797508" y="393699"/>
                </a:lnTo>
                <a:lnTo>
                  <a:pt x="5748399" y="368299"/>
                </a:lnTo>
                <a:lnTo>
                  <a:pt x="5699218" y="368299"/>
                </a:lnTo>
                <a:lnTo>
                  <a:pt x="5353064" y="279399"/>
                </a:lnTo>
                <a:lnTo>
                  <a:pt x="5303363" y="279399"/>
                </a:lnTo>
                <a:lnTo>
                  <a:pt x="5203789" y="253999"/>
                </a:lnTo>
                <a:lnTo>
                  <a:pt x="5153919" y="253999"/>
                </a:lnTo>
                <a:lnTo>
                  <a:pt x="5054022" y="228599"/>
                </a:lnTo>
                <a:lnTo>
                  <a:pt x="5498595" y="228599"/>
                </a:lnTo>
                <a:lnTo>
                  <a:pt x="6086770" y="380999"/>
                </a:lnTo>
                <a:lnTo>
                  <a:pt x="6134767" y="406399"/>
                </a:lnTo>
                <a:lnTo>
                  <a:pt x="6230168" y="431799"/>
                </a:lnTo>
                <a:lnTo>
                  <a:pt x="6277554" y="457199"/>
                </a:lnTo>
                <a:lnTo>
                  <a:pt x="6371656" y="482599"/>
                </a:lnTo>
                <a:lnTo>
                  <a:pt x="6464810" y="533399"/>
                </a:lnTo>
                <a:lnTo>
                  <a:pt x="6539480" y="558799"/>
                </a:lnTo>
                <a:lnTo>
                  <a:pt x="6578173" y="584199"/>
                </a:lnTo>
                <a:lnTo>
                  <a:pt x="6617440" y="596899"/>
                </a:lnTo>
                <a:lnTo>
                  <a:pt x="6696704" y="647699"/>
                </a:lnTo>
                <a:lnTo>
                  <a:pt x="6736205" y="660399"/>
                </a:lnTo>
                <a:lnTo>
                  <a:pt x="6775288" y="685799"/>
                </a:lnTo>
                <a:lnTo>
                  <a:pt x="6813704" y="711199"/>
                </a:lnTo>
                <a:lnTo>
                  <a:pt x="6851206" y="736599"/>
                </a:lnTo>
                <a:lnTo>
                  <a:pt x="6887545" y="774699"/>
                </a:lnTo>
                <a:lnTo>
                  <a:pt x="6922473" y="800099"/>
                </a:lnTo>
                <a:lnTo>
                  <a:pt x="6955743" y="825499"/>
                </a:lnTo>
                <a:lnTo>
                  <a:pt x="6987105" y="863599"/>
                </a:lnTo>
                <a:lnTo>
                  <a:pt x="7016312" y="888999"/>
                </a:lnTo>
                <a:lnTo>
                  <a:pt x="7043116" y="927099"/>
                </a:lnTo>
                <a:lnTo>
                  <a:pt x="7067269" y="965199"/>
                </a:lnTo>
                <a:lnTo>
                  <a:pt x="7088522" y="1003299"/>
                </a:lnTo>
                <a:lnTo>
                  <a:pt x="7106627" y="1041399"/>
                </a:lnTo>
                <a:lnTo>
                  <a:pt x="7121337" y="1079499"/>
                </a:lnTo>
                <a:lnTo>
                  <a:pt x="7132402" y="1117599"/>
                </a:lnTo>
                <a:lnTo>
                  <a:pt x="7139576" y="1155699"/>
                </a:lnTo>
                <a:lnTo>
                  <a:pt x="7142609" y="1193799"/>
                </a:lnTo>
                <a:lnTo>
                  <a:pt x="7141254" y="1244599"/>
                </a:lnTo>
                <a:lnTo>
                  <a:pt x="7135262" y="1282699"/>
                </a:lnTo>
                <a:lnTo>
                  <a:pt x="7124386" y="1333499"/>
                </a:lnTo>
                <a:lnTo>
                  <a:pt x="7108377" y="1371599"/>
                </a:lnTo>
                <a:lnTo>
                  <a:pt x="7223282" y="1371599"/>
                </a:lnTo>
                <a:lnTo>
                  <a:pt x="7213722" y="1384299"/>
                </a:lnTo>
                <a:lnTo>
                  <a:pt x="7181288" y="1422399"/>
                </a:lnTo>
                <a:lnTo>
                  <a:pt x="7145691" y="1447799"/>
                </a:lnTo>
                <a:lnTo>
                  <a:pt x="7107522" y="1485899"/>
                </a:lnTo>
                <a:lnTo>
                  <a:pt x="7067372" y="1511299"/>
                </a:lnTo>
                <a:lnTo>
                  <a:pt x="7025830" y="1536699"/>
                </a:lnTo>
                <a:lnTo>
                  <a:pt x="6983487" y="1562099"/>
                </a:lnTo>
                <a:lnTo>
                  <a:pt x="6949211" y="1600199"/>
                </a:lnTo>
                <a:lnTo>
                  <a:pt x="6912917" y="1638299"/>
                </a:lnTo>
                <a:lnTo>
                  <a:pt x="6874944" y="1663699"/>
                </a:lnTo>
                <a:lnTo>
                  <a:pt x="6835627" y="1701799"/>
                </a:lnTo>
                <a:lnTo>
                  <a:pt x="6716832" y="1701799"/>
                </a:lnTo>
                <a:lnTo>
                  <a:pt x="6667545" y="1714499"/>
                </a:lnTo>
                <a:lnTo>
                  <a:pt x="6617870" y="1739899"/>
                </a:lnTo>
                <a:lnTo>
                  <a:pt x="6466970" y="1777999"/>
                </a:lnTo>
                <a:lnTo>
                  <a:pt x="6416196" y="1803399"/>
                </a:lnTo>
                <a:lnTo>
                  <a:pt x="5914096" y="1930399"/>
                </a:lnTo>
                <a:close/>
              </a:path>
              <a:path w="7305675" h="2324100">
                <a:moveTo>
                  <a:pt x="3713659" y="292099"/>
                </a:moveTo>
                <a:lnTo>
                  <a:pt x="2583789" y="292099"/>
                </a:lnTo>
                <a:lnTo>
                  <a:pt x="2634739" y="279399"/>
                </a:lnTo>
                <a:lnTo>
                  <a:pt x="3733189" y="279399"/>
                </a:lnTo>
                <a:lnTo>
                  <a:pt x="3713659" y="292099"/>
                </a:lnTo>
                <a:close/>
              </a:path>
              <a:path w="7305675" h="2324100">
                <a:moveTo>
                  <a:pt x="3367423" y="304799"/>
                </a:moveTo>
                <a:lnTo>
                  <a:pt x="2431083" y="304799"/>
                </a:lnTo>
                <a:lnTo>
                  <a:pt x="2481960" y="292099"/>
                </a:lnTo>
                <a:lnTo>
                  <a:pt x="3416875" y="292099"/>
                </a:lnTo>
                <a:lnTo>
                  <a:pt x="3367423" y="304799"/>
                </a:lnTo>
                <a:close/>
              </a:path>
              <a:path w="7305675" h="2324100">
                <a:moveTo>
                  <a:pt x="3066968" y="317499"/>
                </a:moveTo>
                <a:lnTo>
                  <a:pt x="2329414" y="317499"/>
                </a:lnTo>
                <a:lnTo>
                  <a:pt x="2380234" y="304799"/>
                </a:lnTo>
                <a:lnTo>
                  <a:pt x="3118311" y="304799"/>
                </a:lnTo>
                <a:lnTo>
                  <a:pt x="3066968" y="317499"/>
                </a:lnTo>
                <a:close/>
              </a:path>
              <a:path w="7305675" h="2324100">
                <a:moveTo>
                  <a:pt x="2861663" y="330199"/>
                </a:moveTo>
                <a:lnTo>
                  <a:pt x="2227866" y="330199"/>
                </a:lnTo>
                <a:lnTo>
                  <a:pt x="2278624" y="317499"/>
                </a:lnTo>
                <a:lnTo>
                  <a:pt x="2912976" y="317499"/>
                </a:lnTo>
                <a:lnTo>
                  <a:pt x="2861663" y="330199"/>
                </a:lnTo>
                <a:close/>
              </a:path>
              <a:path w="7305675" h="2324100">
                <a:moveTo>
                  <a:pt x="2707806" y="342899"/>
                </a:moveTo>
                <a:lnTo>
                  <a:pt x="2126450" y="342899"/>
                </a:lnTo>
                <a:lnTo>
                  <a:pt x="2177140" y="330199"/>
                </a:lnTo>
                <a:lnTo>
                  <a:pt x="2759077" y="330199"/>
                </a:lnTo>
                <a:lnTo>
                  <a:pt x="2707806" y="342899"/>
                </a:lnTo>
                <a:close/>
              </a:path>
              <a:path w="7305675" h="2324100">
                <a:moveTo>
                  <a:pt x="3654117" y="342899"/>
                </a:moveTo>
                <a:lnTo>
                  <a:pt x="3426749" y="342899"/>
                </a:lnTo>
                <a:lnTo>
                  <a:pt x="3476734" y="330199"/>
                </a:lnTo>
                <a:lnTo>
                  <a:pt x="3642574" y="330199"/>
                </a:lnTo>
                <a:lnTo>
                  <a:pt x="3654117" y="342899"/>
                </a:lnTo>
                <a:close/>
              </a:path>
              <a:path w="7305675" h="2324100">
                <a:moveTo>
                  <a:pt x="2554108" y="355599"/>
                </a:moveTo>
                <a:lnTo>
                  <a:pt x="2025179" y="355599"/>
                </a:lnTo>
                <a:lnTo>
                  <a:pt x="2075796" y="342899"/>
                </a:lnTo>
                <a:lnTo>
                  <a:pt x="2605320" y="342899"/>
                </a:lnTo>
                <a:lnTo>
                  <a:pt x="2554108" y="355599"/>
                </a:lnTo>
                <a:close/>
              </a:path>
              <a:path w="7305675" h="2324100">
                <a:moveTo>
                  <a:pt x="3624183" y="393699"/>
                </a:moveTo>
                <a:lnTo>
                  <a:pt x="2477190" y="393699"/>
                </a:lnTo>
                <a:lnTo>
                  <a:pt x="2527046" y="380999"/>
                </a:lnTo>
                <a:lnTo>
                  <a:pt x="2626830" y="380999"/>
                </a:lnTo>
                <a:lnTo>
                  <a:pt x="2676754" y="368299"/>
                </a:lnTo>
                <a:lnTo>
                  <a:pt x="2826631" y="368299"/>
                </a:lnTo>
                <a:lnTo>
                  <a:pt x="2876619" y="355599"/>
                </a:lnTo>
                <a:lnTo>
                  <a:pt x="3076655" y="355599"/>
                </a:lnTo>
                <a:lnTo>
                  <a:pt x="3126676" y="342899"/>
                </a:lnTo>
                <a:lnTo>
                  <a:pt x="3659617" y="342899"/>
                </a:lnTo>
                <a:lnTo>
                  <a:pt x="3657459" y="368299"/>
                </a:lnTo>
                <a:lnTo>
                  <a:pt x="3644762" y="380999"/>
                </a:lnTo>
                <a:lnTo>
                  <a:pt x="3624183" y="393699"/>
                </a:lnTo>
                <a:close/>
              </a:path>
              <a:path w="7305675" h="2324100">
                <a:moveTo>
                  <a:pt x="2298431" y="380999"/>
                </a:moveTo>
                <a:lnTo>
                  <a:pt x="1873570" y="380999"/>
                </a:lnTo>
                <a:lnTo>
                  <a:pt x="1974602" y="355599"/>
                </a:lnTo>
                <a:lnTo>
                  <a:pt x="2451756" y="355599"/>
                </a:lnTo>
                <a:lnTo>
                  <a:pt x="2400618" y="368299"/>
                </a:lnTo>
                <a:lnTo>
                  <a:pt x="2349510" y="368299"/>
                </a:lnTo>
                <a:lnTo>
                  <a:pt x="2298431" y="380999"/>
                </a:lnTo>
                <a:close/>
              </a:path>
              <a:path w="7305675" h="2324100">
                <a:moveTo>
                  <a:pt x="2094458" y="406399"/>
                </a:moveTo>
                <a:lnTo>
                  <a:pt x="1722435" y="406399"/>
                </a:lnTo>
                <a:lnTo>
                  <a:pt x="1823119" y="380999"/>
                </a:lnTo>
                <a:lnTo>
                  <a:pt x="2247385" y="380999"/>
                </a:lnTo>
                <a:lnTo>
                  <a:pt x="2196373" y="393699"/>
                </a:lnTo>
                <a:lnTo>
                  <a:pt x="2145397" y="393699"/>
                </a:lnTo>
                <a:lnTo>
                  <a:pt x="2094458" y="406399"/>
                </a:lnTo>
                <a:close/>
              </a:path>
              <a:path w="7305675" h="2324100">
                <a:moveTo>
                  <a:pt x="3373575" y="406399"/>
                </a:moveTo>
                <a:lnTo>
                  <a:pt x="2327791" y="406399"/>
                </a:lnTo>
                <a:lnTo>
                  <a:pt x="2377560" y="393699"/>
                </a:lnTo>
                <a:lnTo>
                  <a:pt x="3425627" y="393699"/>
                </a:lnTo>
                <a:lnTo>
                  <a:pt x="3373575" y="406399"/>
                </a:lnTo>
                <a:close/>
              </a:path>
              <a:path w="7305675" h="2324100">
                <a:moveTo>
                  <a:pt x="1458235" y="2120899"/>
                </a:moveTo>
                <a:lnTo>
                  <a:pt x="1086852" y="2120899"/>
                </a:lnTo>
                <a:lnTo>
                  <a:pt x="836675" y="2057399"/>
                </a:lnTo>
                <a:lnTo>
                  <a:pt x="787005" y="2031999"/>
                </a:lnTo>
                <a:lnTo>
                  <a:pt x="688559" y="2006599"/>
                </a:lnTo>
                <a:lnTo>
                  <a:pt x="639916" y="1981199"/>
                </a:lnTo>
                <a:lnTo>
                  <a:pt x="591746" y="1968499"/>
                </a:lnTo>
                <a:lnTo>
                  <a:pt x="544118" y="1943099"/>
                </a:lnTo>
                <a:lnTo>
                  <a:pt x="497095" y="1930399"/>
                </a:lnTo>
                <a:lnTo>
                  <a:pt x="405135" y="1879599"/>
                </a:lnTo>
                <a:lnTo>
                  <a:pt x="271899" y="1803399"/>
                </a:lnTo>
                <a:lnTo>
                  <a:pt x="228891" y="1765299"/>
                </a:lnTo>
                <a:lnTo>
                  <a:pt x="187583" y="1727199"/>
                </a:lnTo>
                <a:lnTo>
                  <a:pt x="148650" y="1701799"/>
                </a:lnTo>
                <a:lnTo>
                  <a:pt x="112763" y="1650999"/>
                </a:lnTo>
                <a:lnTo>
                  <a:pt x="80595" y="1612899"/>
                </a:lnTo>
                <a:lnTo>
                  <a:pt x="77413" y="1612899"/>
                </a:lnTo>
                <a:lnTo>
                  <a:pt x="70771" y="1600199"/>
                </a:lnTo>
                <a:lnTo>
                  <a:pt x="67628" y="1600199"/>
                </a:lnTo>
                <a:lnTo>
                  <a:pt x="55186" y="1574799"/>
                </a:lnTo>
                <a:lnTo>
                  <a:pt x="43903" y="1549399"/>
                </a:lnTo>
                <a:lnTo>
                  <a:pt x="33836" y="1536699"/>
                </a:lnTo>
                <a:lnTo>
                  <a:pt x="25043" y="1511299"/>
                </a:lnTo>
                <a:lnTo>
                  <a:pt x="23424" y="1498599"/>
                </a:lnTo>
                <a:lnTo>
                  <a:pt x="20532" y="1498599"/>
                </a:lnTo>
                <a:lnTo>
                  <a:pt x="19232" y="1485899"/>
                </a:lnTo>
                <a:lnTo>
                  <a:pt x="16684" y="1485899"/>
                </a:lnTo>
                <a:lnTo>
                  <a:pt x="13340" y="1473199"/>
                </a:lnTo>
                <a:lnTo>
                  <a:pt x="10269" y="1460499"/>
                </a:lnTo>
                <a:lnTo>
                  <a:pt x="7542" y="1447799"/>
                </a:lnTo>
                <a:lnTo>
                  <a:pt x="5226" y="1435099"/>
                </a:lnTo>
                <a:lnTo>
                  <a:pt x="0" y="1384299"/>
                </a:lnTo>
                <a:lnTo>
                  <a:pt x="650" y="1346199"/>
                </a:lnTo>
                <a:lnTo>
                  <a:pt x="6719" y="1295399"/>
                </a:lnTo>
                <a:lnTo>
                  <a:pt x="17751" y="1244599"/>
                </a:lnTo>
                <a:lnTo>
                  <a:pt x="33288" y="1206499"/>
                </a:lnTo>
                <a:lnTo>
                  <a:pt x="52874" y="1168399"/>
                </a:lnTo>
                <a:lnTo>
                  <a:pt x="76050" y="1117599"/>
                </a:lnTo>
                <a:lnTo>
                  <a:pt x="102361" y="1079499"/>
                </a:lnTo>
                <a:lnTo>
                  <a:pt x="131349" y="1041399"/>
                </a:lnTo>
                <a:lnTo>
                  <a:pt x="162556" y="1015999"/>
                </a:lnTo>
                <a:lnTo>
                  <a:pt x="195527" y="977899"/>
                </a:lnTo>
                <a:lnTo>
                  <a:pt x="229803" y="939799"/>
                </a:lnTo>
                <a:lnTo>
                  <a:pt x="267423" y="914399"/>
                </a:lnTo>
                <a:lnTo>
                  <a:pt x="306242" y="888999"/>
                </a:lnTo>
                <a:lnTo>
                  <a:pt x="346180" y="850899"/>
                </a:lnTo>
                <a:lnTo>
                  <a:pt x="387155" y="825499"/>
                </a:lnTo>
                <a:lnTo>
                  <a:pt x="429088" y="800099"/>
                </a:lnTo>
                <a:lnTo>
                  <a:pt x="471896" y="774699"/>
                </a:lnTo>
                <a:lnTo>
                  <a:pt x="515500" y="749299"/>
                </a:lnTo>
                <a:lnTo>
                  <a:pt x="559817" y="736599"/>
                </a:lnTo>
                <a:lnTo>
                  <a:pt x="650270" y="685799"/>
                </a:lnTo>
                <a:lnTo>
                  <a:pt x="696244" y="673099"/>
                </a:lnTo>
                <a:lnTo>
                  <a:pt x="742607" y="647699"/>
                </a:lnTo>
                <a:lnTo>
                  <a:pt x="883230" y="609599"/>
                </a:lnTo>
                <a:lnTo>
                  <a:pt x="930346" y="584199"/>
                </a:lnTo>
                <a:lnTo>
                  <a:pt x="1024451" y="558799"/>
                </a:lnTo>
                <a:lnTo>
                  <a:pt x="1371802" y="469899"/>
                </a:lnTo>
                <a:lnTo>
                  <a:pt x="1421708" y="469899"/>
                </a:lnTo>
                <a:lnTo>
                  <a:pt x="1672171" y="406399"/>
                </a:lnTo>
                <a:lnTo>
                  <a:pt x="2043559" y="406399"/>
                </a:lnTo>
                <a:lnTo>
                  <a:pt x="1941886" y="431799"/>
                </a:lnTo>
                <a:lnTo>
                  <a:pt x="1891116" y="431799"/>
                </a:lnTo>
                <a:lnTo>
                  <a:pt x="1789718" y="457199"/>
                </a:lnTo>
                <a:lnTo>
                  <a:pt x="1739093" y="457199"/>
                </a:lnTo>
                <a:lnTo>
                  <a:pt x="1638003" y="482599"/>
                </a:lnTo>
                <a:lnTo>
                  <a:pt x="1587540" y="482599"/>
                </a:lnTo>
                <a:lnTo>
                  <a:pt x="1239633" y="571499"/>
                </a:lnTo>
                <a:lnTo>
                  <a:pt x="1190212" y="571499"/>
                </a:lnTo>
                <a:lnTo>
                  <a:pt x="1042657" y="609599"/>
                </a:lnTo>
                <a:lnTo>
                  <a:pt x="993835" y="634999"/>
                </a:lnTo>
                <a:lnTo>
                  <a:pt x="848996" y="673099"/>
                </a:lnTo>
                <a:lnTo>
                  <a:pt x="801386" y="698499"/>
                </a:lnTo>
                <a:lnTo>
                  <a:pt x="754173" y="711199"/>
                </a:lnTo>
                <a:lnTo>
                  <a:pt x="707398" y="736599"/>
                </a:lnTo>
                <a:lnTo>
                  <a:pt x="661097" y="749299"/>
                </a:lnTo>
                <a:lnTo>
                  <a:pt x="617953" y="774699"/>
                </a:lnTo>
                <a:lnTo>
                  <a:pt x="574301" y="787399"/>
                </a:lnTo>
                <a:lnTo>
                  <a:pt x="444007" y="863599"/>
                </a:lnTo>
                <a:lnTo>
                  <a:pt x="402032" y="901699"/>
                </a:lnTo>
                <a:lnTo>
                  <a:pt x="526479" y="901699"/>
                </a:lnTo>
                <a:lnTo>
                  <a:pt x="461122" y="939799"/>
                </a:lnTo>
                <a:lnTo>
                  <a:pt x="418507" y="952499"/>
                </a:lnTo>
                <a:lnTo>
                  <a:pt x="377078" y="990599"/>
                </a:lnTo>
                <a:lnTo>
                  <a:pt x="337212" y="1015999"/>
                </a:lnTo>
                <a:lnTo>
                  <a:pt x="299283" y="1041399"/>
                </a:lnTo>
                <a:lnTo>
                  <a:pt x="263668" y="1079499"/>
                </a:lnTo>
                <a:lnTo>
                  <a:pt x="230743" y="1104899"/>
                </a:lnTo>
                <a:lnTo>
                  <a:pt x="200883" y="1142999"/>
                </a:lnTo>
                <a:lnTo>
                  <a:pt x="174463" y="1181099"/>
                </a:lnTo>
                <a:lnTo>
                  <a:pt x="151860" y="1219199"/>
                </a:lnTo>
                <a:lnTo>
                  <a:pt x="134002" y="1269999"/>
                </a:lnTo>
                <a:lnTo>
                  <a:pt x="123536" y="1320799"/>
                </a:lnTo>
                <a:lnTo>
                  <a:pt x="119980" y="1358899"/>
                </a:lnTo>
                <a:lnTo>
                  <a:pt x="122853" y="1409699"/>
                </a:lnTo>
                <a:lnTo>
                  <a:pt x="131675" y="1447799"/>
                </a:lnTo>
                <a:lnTo>
                  <a:pt x="145966" y="1485899"/>
                </a:lnTo>
                <a:lnTo>
                  <a:pt x="165243" y="1536699"/>
                </a:lnTo>
                <a:lnTo>
                  <a:pt x="189028" y="1574799"/>
                </a:lnTo>
                <a:lnTo>
                  <a:pt x="216837" y="1600199"/>
                </a:lnTo>
                <a:lnTo>
                  <a:pt x="248192" y="1638299"/>
                </a:lnTo>
                <a:lnTo>
                  <a:pt x="282611" y="1676399"/>
                </a:lnTo>
                <a:lnTo>
                  <a:pt x="322098" y="1701799"/>
                </a:lnTo>
                <a:lnTo>
                  <a:pt x="363521" y="1727199"/>
                </a:lnTo>
                <a:lnTo>
                  <a:pt x="406668" y="1752599"/>
                </a:lnTo>
                <a:lnTo>
                  <a:pt x="451328" y="1777999"/>
                </a:lnTo>
                <a:lnTo>
                  <a:pt x="497288" y="1803399"/>
                </a:lnTo>
                <a:lnTo>
                  <a:pt x="544335" y="1816099"/>
                </a:lnTo>
                <a:lnTo>
                  <a:pt x="592258" y="1841499"/>
                </a:lnTo>
                <a:lnTo>
                  <a:pt x="689882" y="1866899"/>
                </a:lnTo>
                <a:lnTo>
                  <a:pt x="739158" y="1892299"/>
                </a:lnTo>
                <a:lnTo>
                  <a:pt x="837578" y="1917699"/>
                </a:lnTo>
                <a:lnTo>
                  <a:pt x="886297" y="1917699"/>
                </a:lnTo>
                <a:lnTo>
                  <a:pt x="1130951" y="1981199"/>
                </a:lnTo>
                <a:lnTo>
                  <a:pt x="1180311" y="1981199"/>
                </a:lnTo>
                <a:lnTo>
                  <a:pt x="1279274" y="2006599"/>
                </a:lnTo>
                <a:lnTo>
                  <a:pt x="1328870" y="2006599"/>
                </a:lnTo>
                <a:lnTo>
                  <a:pt x="1428273" y="2031999"/>
                </a:lnTo>
                <a:lnTo>
                  <a:pt x="1478072" y="2031999"/>
                </a:lnTo>
                <a:lnTo>
                  <a:pt x="1527960" y="2044699"/>
                </a:lnTo>
                <a:lnTo>
                  <a:pt x="1111055" y="2044699"/>
                </a:lnTo>
                <a:lnTo>
                  <a:pt x="1308680" y="2095499"/>
                </a:lnTo>
                <a:lnTo>
                  <a:pt x="1358416" y="2095499"/>
                </a:lnTo>
                <a:lnTo>
                  <a:pt x="1458235" y="2120899"/>
                </a:lnTo>
                <a:close/>
              </a:path>
              <a:path w="7305675" h="2324100">
                <a:moveTo>
                  <a:pt x="3061328" y="419099"/>
                </a:moveTo>
                <a:lnTo>
                  <a:pt x="2228351" y="419099"/>
                </a:lnTo>
                <a:lnTo>
                  <a:pt x="2278053" y="406399"/>
                </a:lnTo>
                <a:lnTo>
                  <a:pt x="3113360" y="406399"/>
                </a:lnTo>
                <a:lnTo>
                  <a:pt x="3061328" y="419099"/>
                </a:lnTo>
                <a:close/>
              </a:path>
              <a:path w="7305675" h="2324100">
                <a:moveTo>
                  <a:pt x="2804712" y="431799"/>
                </a:moveTo>
                <a:lnTo>
                  <a:pt x="2129058" y="431799"/>
                </a:lnTo>
                <a:lnTo>
                  <a:pt x="2178685" y="419099"/>
                </a:lnTo>
                <a:lnTo>
                  <a:pt x="2856013" y="419099"/>
                </a:lnTo>
                <a:lnTo>
                  <a:pt x="2804712" y="431799"/>
                </a:lnTo>
                <a:close/>
              </a:path>
              <a:path w="7305675" h="2324100">
                <a:moveTo>
                  <a:pt x="2599673" y="444499"/>
                </a:moveTo>
                <a:lnTo>
                  <a:pt x="2029929" y="444499"/>
                </a:lnTo>
                <a:lnTo>
                  <a:pt x="2079472" y="431799"/>
                </a:lnTo>
                <a:lnTo>
                  <a:pt x="2650904" y="431799"/>
                </a:lnTo>
                <a:lnTo>
                  <a:pt x="2599673" y="444499"/>
                </a:lnTo>
                <a:close/>
              </a:path>
              <a:path w="7305675" h="2324100">
                <a:moveTo>
                  <a:pt x="2446125" y="457199"/>
                </a:moveTo>
                <a:lnTo>
                  <a:pt x="1930977" y="457199"/>
                </a:lnTo>
                <a:lnTo>
                  <a:pt x="1980430" y="444499"/>
                </a:lnTo>
                <a:lnTo>
                  <a:pt x="2497282" y="444499"/>
                </a:lnTo>
                <a:lnTo>
                  <a:pt x="2446125" y="457199"/>
                </a:lnTo>
                <a:close/>
              </a:path>
              <a:path w="7305675" h="2324100">
                <a:moveTo>
                  <a:pt x="2190808" y="482599"/>
                </a:moveTo>
                <a:lnTo>
                  <a:pt x="1782768" y="482599"/>
                </a:lnTo>
                <a:lnTo>
                  <a:pt x="1881574" y="457199"/>
                </a:lnTo>
                <a:lnTo>
                  <a:pt x="2343899" y="457199"/>
                </a:lnTo>
                <a:lnTo>
                  <a:pt x="2292834" y="469899"/>
                </a:lnTo>
                <a:lnTo>
                  <a:pt x="2241803" y="469899"/>
                </a:lnTo>
                <a:lnTo>
                  <a:pt x="2190808" y="482599"/>
                </a:lnTo>
                <a:close/>
              </a:path>
              <a:path w="7305675" h="2324100">
                <a:moveTo>
                  <a:pt x="1835026" y="533399"/>
                </a:moveTo>
                <a:lnTo>
                  <a:pt x="1536546" y="533399"/>
                </a:lnTo>
                <a:lnTo>
                  <a:pt x="1733386" y="482599"/>
                </a:lnTo>
                <a:lnTo>
                  <a:pt x="2139852" y="482599"/>
                </a:lnTo>
                <a:lnTo>
                  <a:pt x="2088936" y="495299"/>
                </a:lnTo>
                <a:lnTo>
                  <a:pt x="2038062" y="495299"/>
                </a:lnTo>
                <a:lnTo>
                  <a:pt x="1936448" y="520699"/>
                </a:lnTo>
                <a:lnTo>
                  <a:pt x="1885712" y="520699"/>
                </a:lnTo>
                <a:lnTo>
                  <a:pt x="1835026" y="533399"/>
                </a:lnTo>
                <a:close/>
              </a:path>
              <a:path w="7305675" h="2324100">
                <a:moveTo>
                  <a:pt x="526479" y="901699"/>
                </a:moveTo>
                <a:lnTo>
                  <a:pt x="402032" y="901699"/>
                </a:lnTo>
                <a:lnTo>
                  <a:pt x="445364" y="876299"/>
                </a:lnTo>
                <a:lnTo>
                  <a:pt x="534100" y="825499"/>
                </a:lnTo>
                <a:lnTo>
                  <a:pt x="579374" y="812799"/>
                </a:lnTo>
                <a:lnTo>
                  <a:pt x="625168" y="787399"/>
                </a:lnTo>
                <a:lnTo>
                  <a:pt x="671415" y="774699"/>
                </a:lnTo>
                <a:lnTo>
                  <a:pt x="718052" y="749299"/>
                </a:lnTo>
                <a:lnTo>
                  <a:pt x="812236" y="723899"/>
                </a:lnTo>
                <a:lnTo>
                  <a:pt x="859653" y="698499"/>
                </a:lnTo>
                <a:lnTo>
                  <a:pt x="1487504" y="533399"/>
                </a:lnTo>
                <a:lnTo>
                  <a:pt x="1784393" y="533399"/>
                </a:lnTo>
                <a:lnTo>
                  <a:pt x="1632822" y="571499"/>
                </a:lnTo>
                <a:lnTo>
                  <a:pt x="1582416" y="571499"/>
                </a:lnTo>
                <a:lnTo>
                  <a:pt x="1532071" y="584199"/>
                </a:lnTo>
                <a:lnTo>
                  <a:pt x="1242034" y="660399"/>
                </a:lnTo>
                <a:lnTo>
                  <a:pt x="1193785" y="660399"/>
                </a:lnTo>
                <a:lnTo>
                  <a:pt x="1097595" y="685799"/>
                </a:lnTo>
                <a:lnTo>
                  <a:pt x="1049705" y="711199"/>
                </a:lnTo>
                <a:lnTo>
                  <a:pt x="813331" y="774699"/>
                </a:lnTo>
                <a:lnTo>
                  <a:pt x="766851" y="800099"/>
                </a:lnTo>
                <a:lnTo>
                  <a:pt x="720695" y="812799"/>
                </a:lnTo>
                <a:lnTo>
                  <a:pt x="678849" y="838199"/>
                </a:lnTo>
                <a:lnTo>
                  <a:pt x="592331" y="863599"/>
                </a:lnTo>
                <a:lnTo>
                  <a:pt x="526479" y="901699"/>
                </a:lnTo>
                <a:close/>
              </a:path>
              <a:path w="7305675" h="2324100">
                <a:moveTo>
                  <a:pt x="5463167" y="2171699"/>
                </a:moveTo>
                <a:lnTo>
                  <a:pt x="5047546" y="2171699"/>
                </a:lnTo>
                <a:lnTo>
                  <a:pt x="5097504" y="2158999"/>
                </a:lnTo>
                <a:lnTo>
                  <a:pt x="5147453" y="2158999"/>
                </a:lnTo>
                <a:lnTo>
                  <a:pt x="5197385" y="2146299"/>
                </a:lnTo>
                <a:lnTo>
                  <a:pt x="5247290" y="2146299"/>
                </a:lnTo>
                <a:lnTo>
                  <a:pt x="5297160" y="2133599"/>
                </a:lnTo>
                <a:lnTo>
                  <a:pt x="5346985" y="2133599"/>
                </a:lnTo>
                <a:lnTo>
                  <a:pt x="5446465" y="2108199"/>
                </a:lnTo>
                <a:lnTo>
                  <a:pt x="5496102" y="2108199"/>
                </a:lnTo>
                <a:lnTo>
                  <a:pt x="5644493" y="2070099"/>
                </a:lnTo>
                <a:lnTo>
                  <a:pt x="5693753" y="2070099"/>
                </a:lnTo>
                <a:lnTo>
                  <a:pt x="6130754" y="1955799"/>
                </a:lnTo>
                <a:lnTo>
                  <a:pt x="6178440" y="1930399"/>
                </a:lnTo>
                <a:lnTo>
                  <a:pt x="6320219" y="1892299"/>
                </a:lnTo>
                <a:lnTo>
                  <a:pt x="6361574" y="1866899"/>
                </a:lnTo>
                <a:lnTo>
                  <a:pt x="6448500" y="1841499"/>
                </a:lnTo>
                <a:lnTo>
                  <a:pt x="6538624" y="1790699"/>
                </a:lnTo>
                <a:lnTo>
                  <a:pt x="6583976" y="1777999"/>
                </a:lnTo>
                <a:lnTo>
                  <a:pt x="6673444" y="1727199"/>
                </a:lnTo>
                <a:lnTo>
                  <a:pt x="6716832" y="1701799"/>
                </a:lnTo>
                <a:lnTo>
                  <a:pt x="6835627" y="1701799"/>
                </a:lnTo>
                <a:lnTo>
                  <a:pt x="6795306" y="1727199"/>
                </a:lnTo>
                <a:lnTo>
                  <a:pt x="6712998" y="1777999"/>
                </a:lnTo>
                <a:lnTo>
                  <a:pt x="6669278" y="1803399"/>
                </a:lnTo>
                <a:lnTo>
                  <a:pt x="6624965" y="1816099"/>
                </a:lnTo>
                <a:lnTo>
                  <a:pt x="6534732" y="1866899"/>
                </a:lnTo>
                <a:lnTo>
                  <a:pt x="6488894" y="1879599"/>
                </a:lnTo>
                <a:lnTo>
                  <a:pt x="6442630" y="1904999"/>
                </a:lnTo>
                <a:lnTo>
                  <a:pt x="6395983" y="1917699"/>
                </a:lnTo>
                <a:lnTo>
                  <a:pt x="6348995" y="1943099"/>
                </a:lnTo>
                <a:lnTo>
                  <a:pt x="6254157" y="1968499"/>
                </a:lnTo>
                <a:lnTo>
                  <a:pt x="6206392" y="1993899"/>
                </a:lnTo>
                <a:lnTo>
                  <a:pt x="5715388" y="2120899"/>
                </a:lnTo>
                <a:lnTo>
                  <a:pt x="5665081" y="2120899"/>
                </a:lnTo>
                <a:lnTo>
                  <a:pt x="5463167" y="2171699"/>
                </a:lnTo>
                <a:close/>
              </a:path>
              <a:path w="7305675" h="2324100">
                <a:moveTo>
                  <a:pt x="5516206" y="2006599"/>
                </a:moveTo>
                <a:lnTo>
                  <a:pt x="5121830" y="2006599"/>
                </a:lnTo>
                <a:lnTo>
                  <a:pt x="5172303" y="1993899"/>
                </a:lnTo>
                <a:lnTo>
                  <a:pt x="5222783" y="1993899"/>
                </a:lnTo>
                <a:lnTo>
                  <a:pt x="5273266" y="1981199"/>
                </a:lnTo>
                <a:lnTo>
                  <a:pt x="5323743" y="1981199"/>
                </a:lnTo>
                <a:lnTo>
                  <a:pt x="5424650" y="1955799"/>
                </a:lnTo>
                <a:lnTo>
                  <a:pt x="5475067" y="1955799"/>
                </a:lnTo>
                <a:lnTo>
                  <a:pt x="5575789" y="1930399"/>
                </a:lnTo>
                <a:lnTo>
                  <a:pt x="5864556" y="1930399"/>
                </a:lnTo>
                <a:lnTo>
                  <a:pt x="5715584" y="1968499"/>
                </a:lnTo>
                <a:lnTo>
                  <a:pt x="5665815" y="1968499"/>
                </a:lnTo>
                <a:lnTo>
                  <a:pt x="5516206" y="2006599"/>
                </a:lnTo>
                <a:close/>
              </a:path>
              <a:path w="7305675" h="2324100">
                <a:moveTo>
                  <a:pt x="5366189" y="2031999"/>
                </a:moveTo>
                <a:lnTo>
                  <a:pt x="4970538" y="2031999"/>
                </a:lnTo>
                <a:lnTo>
                  <a:pt x="5071374" y="2006599"/>
                </a:lnTo>
                <a:lnTo>
                  <a:pt x="5466243" y="2006599"/>
                </a:lnTo>
                <a:lnTo>
                  <a:pt x="5366189" y="2031999"/>
                </a:lnTo>
                <a:close/>
              </a:path>
              <a:path w="7305675" h="2324100">
                <a:moveTo>
                  <a:pt x="5215821" y="2057399"/>
                </a:moveTo>
                <a:lnTo>
                  <a:pt x="4718666" y="2057399"/>
                </a:lnTo>
                <a:lnTo>
                  <a:pt x="4769375" y="2044699"/>
                </a:lnTo>
                <a:lnTo>
                  <a:pt x="4819585" y="2044699"/>
                </a:lnTo>
                <a:lnTo>
                  <a:pt x="4869853" y="2031999"/>
                </a:lnTo>
                <a:lnTo>
                  <a:pt x="5316102" y="2031999"/>
                </a:lnTo>
                <a:lnTo>
                  <a:pt x="5215821" y="2057399"/>
                </a:lnTo>
                <a:close/>
              </a:path>
              <a:path w="7305675" h="2324100">
                <a:moveTo>
                  <a:pt x="1577848" y="2057399"/>
                </a:moveTo>
                <a:lnTo>
                  <a:pt x="1163315" y="2057399"/>
                </a:lnTo>
                <a:lnTo>
                  <a:pt x="1137204" y="2044699"/>
                </a:lnTo>
                <a:lnTo>
                  <a:pt x="1527960" y="2044699"/>
                </a:lnTo>
                <a:lnTo>
                  <a:pt x="1577848" y="2057399"/>
                </a:lnTo>
                <a:close/>
              </a:path>
              <a:path w="7305675" h="2324100">
                <a:moveTo>
                  <a:pt x="1778009" y="2082799"/>
                </a:moveTo>
                <a:lnTo>
                  <a:pt x="1313584" y="2082799"/>
                </a:lnTo>
                <a:lnTo>
                  <a:pt x="1215392" y="2057399"/>
                </a:lnTo>
                <a:lnTo>
                  <a:pt x="1627817" y="2057399"/>
                </a:lnTo>
                <a:lnTo>
                  <a:pt x="1677837" y="2070099"/>
                </a:lnTo>
                <a:lnTo>
                  <a:pt x="1727902" y="2070099"/>
                </a:lnTo>
                <a:lnTo>
                  <a:pt x="1778009" y="2082799"/>
                </a:lnTo>
                <a:close/>
              </a:path>
              <a:path w="7305675" h="2324100">
                <a:moveTo>
                  <a:pt x="5115411" y="2070099"/>
                </a:moveTo>
                <a:lnTo>
                  <a:pt x="4617176" y="2070099"/>
                </a:lnTo>
                <a:lnTo>
                  <a:pt x="4667932" y="2057399"/>
                </a:lnTo>
                <a:lnTo>
                  <a:pt x="5165631" y="2057399"/>
                </a:lnTo>
                <a:lnTo>
                  <a:pt x="5115411" y="2070099"/>
                </a:lnTo>
                <a:close/>
              </a:path>
              <a:path w="7305675" h="2324100">
                <a:moveTo>
                  <a:pt x="5014889" y="2082799"/>
                </a:moveTo>
                <a:lnTo>
                  <a:pt x="4515596" y="2082799"/>
                </a:lnTo>
                <a:lnTo>
                  <a:pt x="4566397" y="2070099"/>
                </a:lnTo>
                <a:lnTo>
                  <a:pt x="5065163" y="2070099"/>
                </a:lnTo>
                <a:lnTo>
                  <a:pt x="5014889" y="2082799"/>
                </a:lnTo>
                <a:close/>
              </a:path>
              <a:path w="7305675" h="2324100">
                <a:moveTo>
                  <a:pt x="1928548" y="2095499"/>
                </a:moveTo>
                <a:lnTo>
                  <a:pt x="1411929" y="2095499"/>
                </a:lnTo>
                <a:lnTo>
                  <a:pt x="1362738" y="2082799"/>
                </a:lnTo>
                <a:lnTo>
                  <a:pt x="1878336" y="2082799"/>
                </a:lnTo>
                <a:lnTo>
                  <a:pt x="1928548" y="2095499"/>
                </a:lnTo>
                <a:close/>
              </a:path>
              <a:path w="7305675" h="2324100">
                <a:moveTo>
                  <a:pt x="4914273" y="2095499"/>
                </a:moveTo>
                <a:lnTo>
                  <a:pt x="4363075" y="2095499"/>
                </a:lnTo>
                <a:lnTo>
                  <a:pt x="4413935" y="2082799"/>
                </a:lnTo>
                <a:lnTo>
                  <a:pt x="4964592" y="2082799"/>
                </a:lnTo>
                <a:lnTo>
                  <a:pt x="4914273" y="2095499"/>
                </a:lnTo>
                <a:close/>
              </a:path>
              <a:path w="7305675" h="2324100">
                <a:moveTo>
                  <a:pt x="2179953" y="2120899"/>
                </a:moveTo>
                <a:lnTo>
                  <a:pt x="1559708" y="2120899"/>
                </a:lnTo>
                <a:lnTo>
                  <a:pt x="1461155" y="2095499"/>
                </a:lnTo>
                <a:lnTo>
                  <a:pt x="1978788" y="2095499"/>
                </a:lnTo>
                <a:lnTo>
                  <a:pt x="2029052" y="2108199"/>
                </a:lnTo>
                <a:lnTo>
                  <a:pt x="2129638" y="2108199"/>
                </a:lnTo>
                <a:lnTo>
                  <a:pt x="2179953" y="2120899"/>
                </a:lnTo>
                <a:close/>
              </a:path>
              <a:path w="7305675" h="2324100">
                <a:moveTo>
                  <a:pt x="4813580" y="2108199"/>
                </a:moveTo>
                <a:lnTo>
                  <a:pt x="4210392" y="2108199"/>
                </a:lnTo>
                <a:lnTo>
                  <a:pt x="4261303" y="2095499"/>
                </a:lnTo>
                <a:lnTo>
                  <a:pt x="4863935" y="2095499"/>
                </a:lnTo>
                <a:lnTo>
                  <a:pt x="4813580" y="2108199"/>
                </a:lnTo>
                <a:close/>
              </a:path>
              <a:path w="7305675" h="2324100">
                <a:moveTo>
                  <a:pt x="4712827" y="2120899"/>
                </a:moveTo>
                <a:lnTo>
                  <a:pt x="4057568" y="2120899"/>
                </a:lnTo>
                <a:lnTo>
                  <a:pt x="4108523" y="2108199"/>
                </a:lnTo>
                <a:lnTo>
                  <a:pt x="4763209" y="2108199"/>
                </a:lnTo>
                <a:lnTo>
                  <a:pt x="4712827" y="2120899"/>
                </a:lnTo>
                <a:close/>
              </a:path>
              <a:path w="7305675" h="2324100">
                <a:moveTo>
                  <a:pt x="1810464" y="2171699"/>
                </a:moveTo>
                <a:lnTo>
                  <a:pt x="1339078" y="2171699"/>
                </a:lnTo>
                <a:lnTo>
                  <a:pt x="1136790" y="2120899"/>
                </a:lnTo>
                <a:lnTo>
                  <a:pt x="1508302" y="2120899"/>
                </a:lnTo>
                <a:lnTo>
                  <a:pt x="1608717" y="2146299"/>
                </a:lnTo>
                <a:lnTo>
                  <a:pt x="1659050" y="2146299"/>
                </a:lnTo>
                <a:lnTo>
                  <a:pt x="1709457" y="2158999"/>
                </a:lnTo>
                <a:lnTo>
                  <a:pt x="1759931" y="2158999"/>
                </a:lnTo>
                <a:lnTo>
                  <a:pt x="1810464" y="2171699"/>
                </a:lnTo>
                <a:close/>
              </a:path>
              <a:path w="7305675" h="2324100">
                <a:moveTo>
                  <a:pt x="2330939" y="2133599"/>
                </a:moveTo>
                <a:lnTo>
                  <a:pt x="1658386" y="2133599"/>
                </a:lnTo>
                <a:lnTo>
                  <a:pt x="1609032" y="2120899"/>
                </a:lnTo>
                <a:lnTo>
                  <a:pt x="2280607" y="2120899"/>
                </a:lnTo>
                <a:lnTo>
                  <a:pt x="2330939" y="2133599"/>
                </a:lnTo>
                <a:close/>
              </a:path>
              <a:path w="7305675" h="2324100">
                <a:moveTo>
                  <a:pt x="4612031" y="2133599"/>
                </a:moveTo>
                <a:lnTo>
                  <a:pt x="3853625" y="2133599"/>
                </a:lnTo>
                <a:lnTo>
                  <a:pt x="3904627" y="2120899"/>
                </a:lnTo>
                <a:lnTo>
                  <a:pt x="4662433" y="2120899"/>
                </a:lnTo>
                <a:lnTo>
                  <a:pt x="4612031" y="2133599"/>
                </a:lnTo>
                <a:close/>
              </a:path>
              <a:path w="7305675" h="2324100">
                <a:moveTo>
                  <a:pt x="2582507" y="2146299"/>
                </a:moveTo>
                <a:lnTo>
                  <a:pt x="1757177" y="2146299"/>
                </a:lnTo>
                <a:lnTo>
                  <a:pt x="1707768" y="2133599"/>
                </a:lnTo>
                <a:lnTo>
                  <a:pt x="2532218" y="2133599"/>
                </a:lnTo>
                <a:lnTo>
                  <a:pt x="2582507" y="2146299"/>
                </a:lnTo>
                <a:close/>
              </a:path>
              <a:path w="7305675" h="2324100">
                <a:moveTo>
                  <a:pt x="4460797" y="2146299"/>
                </a:moveTo>
                <a:lnTo>
                  <a:pt x="3598485" y="2146299"/>
                </a:lnTo>
                <a:lnTo>
                  <a:pt x="3649527" y="2133599"/>
                </a:lnTo>
                <a:lnTo>
                  <a:pt x="4511211" y="2133599"/>
                </a:lnTo>
                <a:lnTo>
                  <a:pt x="4460797" y="2146299"/>
                </a:lnTo>
                <a:close/>
              </a:path>
              <a:path w="7305675" h="2324100">
                <a:moveTo>
                  <a:pt x="4309567" y="2158999"/>
                </a:moveTo>
                <a:lnTo>
                  <a:pt x="1856070" y="2158999"/>
                </a:lnTo>
                <a:lnTo>
                  <a:pt x="1806611" y="2146299"/>
                </a:lnTo>
                <a:lnTo>
                  <a:pt x="4359973" y="2146299"/>
                </a:lnTo>
                <a:lnTo>
                  <a:pt x="4309567" y="2158999"/>
                </a:lnTo>
                <a:close/>
              </a:path>
              <a:path w="7305675" h="2324100">
                <a:moveTo>
                  <a:pt x="4159541" y="2171699"/>
                </a:moveTo>
                <a:lnTo>
                  <a:pt x="2004577" y="2171699"/>
                </a:lnTo>
                <a:lnTo>
                  <a:pt x="1955054" y="2158999"/>
                </a:lnTo>
                <a:lnTo>
                  <a:pt x="4209572" y="2158999"/>
                </a:lnTo>
                <a:lnTo>
                  <a:pt x="4159541" y="2171699"/>
                </a:lnTo>
                <a:close/>
              </a:path>
              <a:path w="7305675" h="2324100">
                <a:moveTo>
                  <a:pt x="2013045" y="2197099"/>
                </a:moveTo>
                <a:lnTo>
                  <a:pt x="1491636" y="2197099"/>
                </a:lnTo>
                <a:lnTo>
                  <a:pt x="1389859" y="2171699"/>
                </a:lnTo>
                <a:lnTo>
                  <a:pt x="1861049" y="2171699"/>
                </a:lnTo>
                <a:lnTo>
                  <a:pt x="1911680" y="2184399"/>
                </a:lnTo>
                <a:lnTo>
                  <a:pt x="1962347" y="2184399"/>
                </a:lnTo>
                <a:lnTo>
                  <a:pt x="2013045" y="2197099"/>
                </a:lnTo>
                <a:close/>
              </a:path>
              <a:path w="7305675" h="2324100">
                <a:moveTo>
                  <a:pt x="4009324" y="2184399"/>
                </a:moveTo>
                <a:lnTo>
                  <a:pt x="2153251" y="2184399"/>
                </a:lnTo>
                <a:lnTo>
                  <a:pt x="2103677" y="2171699"/>
                </a:lnTo>
                <a:lnTo>
                  <a:pt x="4059416" y="2171699"/>
                </a:lnTo>
                <a:lnTo>
                  <a:pt x="4009324" y="2184399"/>
                </a:lnTo>
                <a:close/>
              </a:path>
              <a:path w="7305675" h="2324100">
                <a:moveTo>
                  <a:pt x="5311083" y="2197099"/>
                </a:moveTo>
                <a:lnTo>
                  <a:pt x="4797946" y="2197099"/>
                </a:lnTo>
                <a:lnTo>
                  <a:pt x="4847811" y="2184399"/>
                </a:lnTo>
                <a:lnTo>
                  <a:pt x="4947641" y="2184399"/>
                </a:lnTo>
                <a:lnTo>
                  <a:pt x="4997589" y="2171699"/>
                </a:lnTo>
                <a:lnTo>
                  <a:pt x="5412530" y="2171699"/>
                </a:lnTo>
                <a:lnTo>
                  <a:pt x="5311083" y="2197099"/>
                </a:lnTo>
                <a:close/>
              </a:path>
              <a:path w="7305675" h="2324100">
                <a:moveTo>
                  <a:pt x="3808786" y="2197099"/>
                </a:moveTo>
                <a:lnTo>
                  <a:pt x="2302523" y="2197099"/>
                </a:lnTo>
                <a:lnTo>
                  <a:pt x="2252441" y="2184399"/>
                </a:lnTo>
                <a:lnTo>
                  <a:pt x="3858944" y="2184399"/>
                </a:lnTo>
                <a:lnTo>
                  <a:pt x="3808786" y="2197099"/>
                </a:lnTo>
                <a:close/>
              </a:path>
              <a:path w="7305675" h="2324100">
                <a:moveTo>
                  <a:pt x="2165249" y="2209799"/>
                </a:moveTo>
                <a:lnTo>
                  <a:pt x="1593666" y="2209799"/>
                </a:lnTo>
                <a:lnTo>
                  <a:pt x="1542622" y="2197099"/>
                </a:lnTo>
                <a:lnTo>
                  <a:pt x="2114503" y="2197099"/>
                </a:lnTo>
                <a:lnTo>
                  <a:pt x="2165249" y="2209799"/>
                </a:lnTo>
                <a:close/>
              </a:path>
              <a:path w="7305675" h="2324100">
                <a:moveTo>
                  <a:pt x="3557814" y="2209799"/>
                </a:moveTo>
                <a:lnTo>
                  <a:pt x="2503025" y="2209799"/>
                </a:lnTo>
                <a:lnTo>
                  <a:pt x="2452875" y="2197099"/>
                </a:lnTo>
                <a:lnTo>
                  <a:pt x="3608029" y="2197099"/>
                </a:lnTo>
                <a:lnTo>
                  <a:pt x="3557814" y="2209799"/>
                </a:lnTo>
                <a:close/>
              </a:path>
              <a:path w="7305675" h="2324100">
                <a:moveTo>
                  <a:pt x="5209423" y="2209799"/>
                </a:moveTo>
                <a:lnTo>
                  <a:pt x="4648662" y="2209799"/>
                </a:lnTo>
                <a:lnTo>
                  <a:pt x="4698363" y="2197099"/>
                </a:lnTo>
                <a:lnTo>
                  <a:pt x="5260279" y="2197099"/>
                </a:lnTo>
                <a:lnTo>
                  <a:pt x="5209423" y="2209799"/>
                </a:lnTo>
                <a:close/>
              </a:path>
              <a:path w="7305675" h="2324100">
                <a:moveTo>
                  <a:pt x="2317463" y="2222499"/>
                </a:moveTo>
                <a:lnTo>
                  <a:pt x="1695909" y="2222499"/>
                </a:lnTo>
                <a:lnTo>
                  <a:pt x="1644764" y="2209799"/>
                </a:lnTo>
                <a:lnTo>
                  <a:pt x="2266736" y="2209799"/>
                </a:lnTo>
                <a:lnTo>
                  <a:pt x="2317463" y="2222499"/>
                </a:lnTo>
                <a:close/>
              </a:path>
              <a:path w="7305675" h="2324100">
                <a:moveTo>
                  <a:pt x="5107570" y="2222499"/>
                </a:moveTo>
                <a:lnTo>
                  <a:pt x="4496911" y="2222499"/>
                </a:lnTo>
                <a:lnTo>
                  <a:pt x="4547513" y="2209799"/>
                </a:lnTo>
                <a:lnTo>
                  <a:pt x="5158519" y="2209799"/>
                </a:lnTo>
                <a:lnTo>
                  <a:pt x="5107570" y="2222499"/>
                </a:lnTo>
                <a:close/>
              </a:path>
              <a:path w="7305675" h="2324100">
                <a:moveTo>
                  <a:pt x="2520093" y="2235199"/>
                </a:moveTo>
                <a:lnTo>
                  <a:pt x="1798325" y="2235199"/>
                </a:lnTo>
                <a:lnTo>
                  <a:pt x="1747098" y="2222499"/>
                </a:lnTo>
                <a:lnTo>
                  <a:pt x="2469492" y="2222499"/>
                </a:lnTo>
                <a:lnTo>
                  <a:pt x="2520093" y="2235199"/>
                </a:lnTo>
                <a:close/>
              </a:path>
              <a:path w="7305675" h="2324100">
                <a:moveTo>
                  <a:pt x="5005544" y="2235199"/>
                </a:moveTo>
                <a:lnTo>
                  <a:pt x="4294342" y="2235199"/>
                </a:lnTo>
                <a:lnTo>
                  <a:pt x="4345006" y="2222499"/>
                </a:lnTo>
                <a:lnTo>
                  <a:pt x="5056578" y="2222499"/>
                </a:lnTo>
                <a:lnTo>
                  <a:pt x="5005544" y="2235199"/>
                </a:lnTo>
                <a:close/>
              </a:path>
              <a:path w="7305675" h="2324100">
                <a:moveTo>
                  <a:pt x="2822884" y="2247899"/>
                </a:moveTo>
                <a:lnTo>
                  <a:pt x="1900872" y="2247899"/>
                </a:lnTo>
                <a:lnTo>
                  <a:pt x="1849584" y="2235199"/>
                </a:lnTo>
                <a:lnTo>
                  <a:pt x="2772208" y="2235199"/>
                </a:lnTo>
                <a:lnTo>
                  <a:pt x="2822884" y="2247899"/>
                </a:lnTo>
                <a:close/>
              </a:path>
              <a:path w="7305675" h="2324100">
                <a:moveTo>
                  <a:pt x="4903366" y="2247899"/>
                </a:moveTo>
                <a:lnTo>
                  <a:pt x="4040835" y="2247899"/>
                </a:lnTo>
                <a:lnTo>
                  <a:pt x="4091558" y="2235199"/>
                </a:lnTo>
                <a:lnTo>
                  <a:pt x="4954473" y="2235199"/>
                </a:lnTo>
                <a:lnTo>
                  <a:pt x="4903366" y="2247899"/>
                </a:lnTo>
                <a:close/>
              </a:path>
              <a:path w="7305675" h="2324100">
                <a:moveTo>
                  <a:pt x="4749857" y="2260599"/>
                </a:moveTo>
                <a:lnTo>
                  <a:pt x="2003510" y="2260599"/>
                </a:lnTo>
                <a:lnTo>
                  <a:pt x="1952182" y="2247899"/>
                </a:lnTo>
                <a:lnTo>
                  <a:pt x="4801056" y="2247899"/>
                </a:lnTo>
                <a:lnTo>
                  <a:pt x="4749857" y="2260599"/>
                </a:lnTo>
                <a:close/>
              </a:path>
              <a:path w="7305675" h="2324100">
                <a:moveTo>
                  <a:pt x="4647387" y="2273299"/>
                </a:moveTo>
                <a:lnTo>
                  <a:pt x="2157550" y="2273299"/>
                </a:lnTo>
                <a:lnTo>
                  <a:pt x="2106199" y="2260599"/>
                </a:lnTo>
                <a:lnTo>
                  <a:pt x="4698633" y="2260599"/>
                </a:lnTo>
                <a:lnTo>
                  <a:pt x="4647387" y="2273299"/>
                </a:lnTo>
                <a:close/>
              </a:path>
              <a:path w="7305675" h="2324100">
                <a:moveTo>
                  <a:pt x="4442221" y="2285999"/>
                </a:moveTo>
                <a:lnTo>
                  <a:pt x="2309219" y="2285999"/>
                </a:lnTo>
                <a:lnTo>
                  <a:pt x="2258643" y="2273299"/>
                </a:lnTo>
                <a:lnTo>
                  <a:pt x="4493534" y="2273299"/>
                </a:lnTo>
                <a:lnTo>
                  <a:pt x="4442221" y="2285999"/>
                </a:lnTo>
                <a:close/>
              </a:path>
              <a:path w="7305675" h="2324100">
                <a:moveTo>
                  <a:pt x="4236892" y="2298699"/>
                </a:moveTo>
                <a:lnTo>
                  <a:pt x="2461054" y="2298699"/>
                </a:lnTo>
                <a:lnTo>
                  <a:pt x="2410425" y="2285999"/>
                </a:lnTo>
                <a:lnTo>
                  <a:pt x="4288231" y="2285999"/>
                </a:lnTo>
                <a:lnTo>
                  <a:pt x="4236892" y="2298699"/>
                </a:lnTo>
                <a:close/>
              </a:path>
              <a:path w="7305675" h="2324100">
                <a:moveTo>
                  <a:pt x="3982939" y="2311399"/>
                </a:moveTo>
                <a:lnTo>
                  <a:pt x="2714411" y="2311399"/>
                </a:lnTo>
                <a:lnTo>
                  <a:pt x="2663714" y="2298699"/>
                </a:lnTo>
                <a:lnTo>
                  <a:pt x="4033614" y="2298699"/>
                </a:lnTo>
                <a:lnTo>
                  <a:pt x="3982939" y="2311399"/>
                </a:lnTo>
                <a:close/>
              </a:path>
              <a:path w="7305675" h="2324100">
                <a:moveTo>
                  <a:pt x="3424890" y="2324099"/>
                </a:moveTo>
                <a:lnTo>
                  <a:pt x="3272594" y="2324099"/>
                </a:lnTo>
                <a:lnTo>
                  <a:pt x="3221828" y="2311399"/>
                </a:lnTo>
                <a:lnTo>
                  <a:pt x="3475652" y="2311399"/>
                </a:lnTo>
                <a:lnTo>
                  <a:pt x="3424890" y="2324099"/>
                </a:lnTo>
                <a:close/>
              </a:path>
            </a:pathLst>
          </a:custGeom>
          <a:solidFill>
            <a:srgbClr val="FFF0B3">
              <a:alpha val="8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3148" y="458451"/>
            <a:ext cx="6461760" cy="1463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400" b="1" spc="-125" dirty="0">
                <a:latin typeface="Tahoma"/>
                <a:cs typeface="Tahoma"/>
              </a:rPr>
              <a:t>Prevalence</a:t>
            </a:r>
            <a:endParaRPr sz="9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753" y="4264485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753" y="6379035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753" y="7788735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68753" y="3848553"/>
            <a:ext cx="9789838" cy="4262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313055" algn="ctr">
              <a:lnSpc>
                <a:spcPct val="115599"/>
              </a:lnSpc>
              <a:spcBef>
                <a:spcPts val="100"/>
              </a:spcBef>
            </a:pPr>
            <a:r>
              <a:rPr sz="4000" spc="235" dirty="0">
                <a:latin typeface="Calibri"/>
                <a:cs typeface="Calibri"/>
              </a:rPr>
              <a:t>200</a:t>
            </a:r>
            <a:r>
              <a:rPr sz="4000" spc="85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million</a:t>
            </a:r>
            <a:r>
              <a:rPr sz="4000" spc="90" dirty="0">
                <a:latin typeface="Calibri"/>
                <a:cs typeface="Calibri"/>
              </a:rPr>
              <a:t> </a:t>
            </a:r>
            <a:r>
              <a:rPr sz="4000" spc="65" dirty="0">
                <a:latin typeface="Calibri"/>
                <a:cs typeface="Calibri"/>
              </a:rPr>
              <a:t>people</a:t>
            </a:r>
            <a:r>
              <a:rPr sz="4000" spc="90" dirty="0">
                <a:latin typeface="Calibri"/>
                <a:cs typeface="Calibri"/>
              </a:rPr>
              <a:t> </a:t>
            </a:r>
            <a:r>
              <a:rPr sz="4000" spc="165" dirty="0">
                <a:latin typeface="Calibri"/>
                <a:cs typeface="Calibri"/>
              </a:rPr>
              <a:t>are</a:t>
            </a:r>
            <a:r>
              <a:rPr sz="4000" spc="85" dirty="0">
                <a:latin typeface="Calibri"/>
                <a:cs typeface="Calibri"/>
              </a:rPr>
              <a:t> </a:t>
            </a:r>
            <a:r>
              <a:rPr sz="4000" spc="125" dirty="0">
                <a:latin typeface="Calibri"/>
                <a:cs typeface="Calibri"/>
              </a:rPr>
              <a:t>infected</a:t>
            </a:r>
            <a:r>
              <a:rPr sz="4000" spc="90" dirty="0">
                <a:latin typeface="Calibri"/>
                <a:cs typeface="Calibri"/>
              </a:rPr>
              <a:t> </a:t>
            </a:r>
            <a:r>
              <a:rPr sz="4000" spc="35" dirty="0">
                <a:latin typeface="Calibri"/>
                <a:cs typeface="Calibri"/>
              </a:rPr>
              <a:t>with </a:t>
            </a:r>
            <a:r>
              <a:rPr sz="4000" spc="80" dirty="0">
                <a:latin typeface="Calibri"/>
                <a:cs typeface="Calibri"/>
              </a:rPr>
              <a:t>Schistosomiasis</a:t>
            </a:r>
            <a:r>
              <a:rPr sz="4000" spc="175" dirty="0">
                <a:latin typeface="Calibri"/>
                <a:cs typeface="Calibri"/>
              </a:rPr>
              <a:t> </a:t>
            </a:r>
            <a:r>
              <a:rPr sz="4000" spc="165" dirty="0">
                <a:latin typeface="Calibri"/>
                <a:cs typeface="Calibri"/>
              </a:rPr>
              <a:t>yearly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lang="en-US"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4000" spc="145" dirty="0">
                <a:latin typeface="Calibri"/>
                <a:cs typeface="Calibri"/>
              </a:rPr>
              <a:t>80</a:t>
            </a:r>
            <a:r>
              <a:rPr lang="en-US" sz="4000" spc="90" dirty="0">
                <a:latin typeface="Calibri"/>
                <a:cs typeface="Calibri"/>
              </a:rPr>
              <a:t> </a:t>
            </a:r>
            <a:r>
              <a:rPr lang="en-US" sz="4000" spc="-35" dirty="0">
                <a:latin typeface="Calibri"/>
                <a:cs typeface="Calibri"/>
              </a:rPr>
              <a:t>million</a:t>
            </a:r>
            <a:r>
              <a:rPr lang="en-US" sz="4000" spc="90" dirty="0">
                <a:latin typeface="Calibri"/>
                <a:cs typeface="Calibri"/>
              </a:rPr>
              <a:t> </a:t>
            </a:r>
            <a:r>
              <a:rPr lang="en-US" sz="4000" spc="130" dirty="0">
                <a:latin typeface="Calibri"/>
                <a:cs typeface="Calibri"/>
              </a:rPr>
              <a:t>of</a:t>
            </a:r>
            <a:r>
              <a:rPr lang="en-US" sz="4000" spc="90" dirty="0">
                <a:latin typeface="Calibri"/>
                <a:cs typeface="Calibri"/>
              </a:rPr>
              <a:t> these </a:t>
            </a:r>
            <a:r>
              <a:rPr lang="en-US" sz="4000" spc="100" dirty="0">
                <a:latin typeface="Calibri"/>
                <a:cs typeface="Calibri"/>
              </a:rPr>
              <a:t>lives</a:t>
            </a:r>
            <a:r>
              <a:rPr lang="en-US" sz="4000" spc="90" dirty="0">
                <a:latin typeface="Calibri"/>
                <a:cs typeface="Calibri"/>
              </a:rPr>
              <a:t> </a:t>
            </a:r>
            <a:r>
              <a:rPr lang="en-US" sz="4000" spc="165" dirty="0">
                <a:latin typeface="Calibri"/>
                <a:cs typeface="Calibri"/>
              </a:rPr>
              <a:t>are</a:t>
            </a:r>
            <a:r>
              <a:rPr lang="en-US" sz="4000" spc="90" dirty="0">
                <a:latin typeface="Calibri"/>
                <a:cs typeface="Calibri"/>
              </a:rPr>
              <a:t> </a:t>
            </a:r>
            <a:r>
              <a:rPr lang="en-US" sz="4000" spc="75" dirty="0">
                <a:latin typeface="Calibri"/>
                <a:cs typeface="Calibri"/>
              </a:rPr>
              <a:t>children</a:t>
            </a: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4000" spc="105" dirty="0">
                <a:latin typeface="Calibri"/>
                <a:cs typeface="Calibri"/>
              </a:rPr>
              <a:t>	</a:t>
            </a:r>
            <a:r>
              <a:rPr sz="4000" spc="105" dirty="0">
                <a:latin typeface="Calibri"/>
                <a:cs typeface="Calibri"/>
              </a:rPr>
              <a:t>There</a:t>
            </a:r>
            <a:r>
              <a:rPr sz="4000" spc="145" dirty="0">
                <a:latin typeface="Calibri"/>
                <a:cs typeface="Calibri"/>
              </a:rPr>
              <a:t> </a:t>
            </a:r>
            <a:r>
              <a:rPr sz="4000" spc="165" dirty="0">
                <a:latin typeface="Calibri"/>
                <a:cs typeface="Calibri"/>
              </a:rPr>
              <a:t>are</a:t>
            </a:r>
            <a:r>
              <a:rPr sz="4000" spc="150" dirty="0">
                <a:latin typeface="Calibri"/>
                <a:cs typeface="Calibri"/>
              </a:rPr>
              <a:t> </a:t>
            </a:r>
            <a:r>
              <a:rPr sz="4000" spc="240" dirty="0">
                <a:latin typeface="Calibri"/>
                <a:cs typeface="Calibri"/>
              </a:rPr>
              <a:t>200,000</a:t>
            </a:r>
            <a:r>
              <a:rPr sz="4000" spc="150" dirty="0">
                <a:latin typeface="Calibri"/>
                <a:cs typeface="Calibri"/>
              </a:rPr>
              <a:t> </a:t>
            </a:r>
            <a:r>
              <a:rPr sz="4000" spc="140" dirty="0">
                <a:latin typeface="Calibri"/>
                <a:cs typeface="Calibri"/>
              </a:rPr>
              <a:t>deaths</a:t>
            </a:r>
            <a:r>
              <a:rPr sz="4000" spc="145" dirty="0">
                <a:latin typeface="Calibri"/>
                <a:cs typeface="Calibri"/>
              </a:rPr>
              <a:t> </a:t>
            </a:r>
            <a:r>
              <a:rPr sz="4000" spc="204" dirty="0">
                <a:latin typeface="Calibri"/>
                <a:cs typeface="Calibri"/>
              </a:rPr>
              <a:t>every</a:t>
            </a:r>
            <a:r>
              <a:rPr sz="4000" spc="150" dirty="0">
                <a:latin typeface="Calibri"/>
                <a:cs typeface="Calibri"/>
              </a:rPr>
              <a:t> </a:t>
            </a:r>
            <a:r>
              <a:rPr sz="4000" spc="140" dirty="0">
                <a:latin typeface="Calibri"/>
                <a:cs typeface="Calibri"/>
              </a:rPr>
              <a:t>year.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14797" y="8510933"/>
            <a:ext cx="216375" cy="25594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897251" y="8504415"/>
            <a:ext cx="221615" cy="248920"/>
          </a:xfrm>
          <a:custGeom>
            <a:avLst/>
            <a:gdLst/>
            <a:ahLst/>
            <a:cxnLst/>
            <a:rect l="l" t="t" r="r" b="b"/>
            <a:pathLst>
              <a:path w="221615" h="248920">
                <a:moveTo>
                  <a:pt x="95542" y="224180"/>
                </a:moveTo>
                <a:lnTo>
                  <a:pt x="92405" y="214680"/>
                </a:lnTo>
                <a:lnTo>
                  <a:pt x="91528" y="204203"/>
                </a:lnTo>
                <a:lnTo>
                  <a:pt x="90081" y="193560"/>
                </a:lnTo>
                <a:lnTo>
                  <a:pt x="85407" y="183476"/>
                </a:lnTo>
                <a:lnTo>
                  <a:pt x="82892" y="180098"/>
                </a:lnTo>
                <a:lnTo>
                  <a:pt x="80721" y="171208"/>
                </a:lnTo>
                <a:lnTo>
                  <a:pt x="60045" y="142849"/>
                </a:lnTo>
                <a:lnTo>
                  <a:pt x="55143" y="137629"/>
                </a:lnTo>
                <a:lnTo>
                  <a:pt x="54216" y="131229"/>
                </a:lnTo>
                <a:lnTo>
                  <a:pt x="52552" y="124955"/>
                </a:lnTo>
                <a:lnTo>
                  <a:pt x="47739" y="113004"/>
                </a:lnTo>
                <a:lnTo>
                  <a:pt x="46494" y="106426"/>
                </a:lnTo>
                <a:lnTo>
                  <a:pt x="42926" y="97574"/>
                </a:lnTo>
                <a:lnTo>
                  <a:pt x="34823" y="90144"/>
                </a:lnTo>
                <a:lnTo>
                  <a:pt x="24663" y="85432"/>
                </a:lnTo>
                <a:lnTo>
                  <a:pt x="14909" y="84696"/>
                </a:lnTo>
                <a:lnTo>
                  <a:pt x="14236" y="84772"/>
                </a:lnTo>
                <a:lnTo>
                  <a:pt x="12890" y="85471"/>
                </a:lnTo>
                <a:lnTo>
                  <a:pt x="7569" y="90487"/>
                </a:lnTo>
                <a:lnTo>
                  <a:pt x="2870" y="98501"/>
                </a:lnTo>
                <a:lnTo>
                  <a:pt x="0" y="107213"/>
                </a:lnTo>
                <a:lnTo>
                  <a:pt x="139" y="114325"/>
                </a:lnTo>
                <a:lnTo>
                  <a:pt x="2501" y="120523"/>
                </a:lnTo>
                <a:lnTo>
                  <a:pt x="5080" y="126682"/>
                </a:lnTo>
                <a:lnTo>
                  <a:pt x="8039" y="132638"/>
                </a:lnTo>
                <a:lnTo>
                  <a:pt x="20624" y="152247"/>
                </a:lnTo>
                <a:lnTo>
                  <a:pt x="28308" y="166941"/>
                </a:lnTo>
                <a:lnTo>
                  <a:pt x="34620" y="182206"/>
                </a:lnTo>
                <a:lnTo>
                  <a:pt x="39649" y="197993"/>
                </a:lnTo>
                <a:lnTo>
                  <a:pt x="44196" y="210731"/>
                </a:lnTo>
                <a:lnTo>
                  <a:pt x="66344" y="243192"/>
                </a:lnTo>
                <a:lnTo>
                  <a:pt x="76873" y="248348"/>
                </a:lnTo>
                <a:lnTo>
                  <a:pt x="82372" y="247230"/>
                </a:lnTo>
                <a:lnTo>
                  <a:pt x="87871" y="243763"/>
                </a:lnTo>
                <a:lnTo>
                  <a:pt x="93548" y="238925"/>
                </a:lnTo>
                <a:lnTo>
                  <a:pt x="93649" y="232054"/>
                </a:lnTo>
                <a:lnTo>
                  <a:pt x="95542" y="224180"/>
                </a:lnTo>
                <a:close/>
              </a:path>
              <a:path w="221615" h="248920">
                <a:moveTo>
                  <a:pt x="221132" y="82969"/>
                </a:moveTo>
                <a:lnTo>
                  <a:pt x="219875" y="76174"/>
                </a:lnTo>
                <a:lnTo>
                  <a:pt x="216077" y="70688"/>
                </a:lnTo>
                <a:lnTo>
                  <a:pt x="209626" y="66967"/>
                </a:lnTo>
                <a:lnTo>
                  <a:pt x="201891" y="63550"/>
                </a:lnTo>
                <a:lnTo>
                  <a:pt x="194843" y="59270"/>
                </a:lnTo>
                <a:lnTo>
                  <a:pt x="172999" y="44538"/>
                </a:lnTo>
                <a:lnTo>
                  <a:pt x="164884" y="38595"/>
                </a:lnTo>
                <a:lnTo>
                  <a:pt x="156375" y="33553"/>
                </a:lnTo>
                <a:lnTo>
                  <a:pt x="146989" y="30581"/>
                </a:lnTo>
                <a:lnTo>
                  <a:pt x="136004" y="27686"/>
                </a:lnTo>
                <a:lnTo>
                  <a:pt x="126047" y="23050"/>
                </a:lnTo>
                <a:lnTo>
                  <a:pt x="116687" y="17424"/>
                </a:lnTo>
                <a:lnTo>
                  <a:pt x="103822" y="9232"/>
                </a:lnTo>
                <a:lnTo>
                  <a:pt x="100990" y="4470"/>
                </a:lnTo>
                <a:lnTo>
                  <a:pt x="96367" y="4965"/>
                </a:lnTo>
                <a:lnTo>
                  <a:pt x="89623" y="4914"/>
                </a:lnTo>
                <a:lnTo>
                  <a:pt x="82892" y="3810"/>
                </a:lnTo>
                <a:lnTo>
                  <a:pt x="75895" y="2235"/>
                </a:lnTo>
                <a:lnTo>
                  <a:pt x="68338" y="762"/>
                </a:lnTo>
                <a:lnTo>
                  <a:pt x="64033" y="0"/>
                </a:lnTo>
                <a:lnTo>
                  <a:pt x="58356" y="1143"/>
                </a:lnTo>
                <a:lnTo>
                  <a:pt x="52806" y="3644"/>
                </a:lnTo>
                <a:lnTo>
                  <a:pt x="45834" y="8013"/>
                </a:lnTo>
                <a:lnTo>
                  <a:pt x="42506" y="13296"/>
                </a:lnTo>
                <a:lnTo>
                  <a:pt x="42976" y="19342"/>
                </a:lnTo>
                <a:lnTo>
                  <a:pt x="73964" y="45580"/>
                </a:lnTo>
                <a:lnTo>
                  <a:pt x="95364" y="54660"/>
                </a:lnTo>
                <a:lnTo>
                  <a:pt x="115824" y="65506"/>
                </a:lnTo>
                <a:lnTo>
                  <a:pt x="155587" y="89242"/>
                </a:lnTo>
                <a:lnTo>
                  <a:pt x="166331" y="94462"/>
                </a:lnTo>
                <a:lnTo>
                  <a:pt x="177253" y="98031"/>
                </a:lnTo>
                <a:lnTo>
                  <a:pt x="199402" y="103352"/>
                </a:lnTo>
                <a:lnTo>
                  <a:pt x="209232" y="105879"/>
                </a:lnTo>
                <a:lnTo>
                  <a:pt x="217131" y="99745"/>
                </a:lnTo>
                <a:lnTo>
                  <a:pt x="219913" y="90627"/>
                </a:lnTo>
                <a:lnTo>
                  <a:pt x="221132" y="82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64369" y="8301280"/>
            <a:ext cx="154701" cy="15854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5868577" y="8221938"/>
            <a:ext cx="260350" cy="219710"/>
            <a:chOff x="15868577" y="8221938"/>
            <a:chExt cx="260350" cy="2197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68577" y="8221938"/>
              <a:ext cx="68155" cy="1741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65632" y="8353030"/>
              <a:ext cx="162683" cy="88025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6206356" y="8335581"/>
            <a:ext cx="198755" cy="198755"/>
          </a:xfrm>
          <a:custGeom>
            <a:avLst/>
            <a:gdLst/>
            <a:ahLst/>
            <a:cxnLst/>
            <a:rect l="l" t="t" r="r" b="b"/>
            <a:pathLst>
              <a:path w="198755" h="198754">
                <a:moveTo>
                  <a:pt x="143522" y="20218"/>
                </a:moveTo>
                <a:lnTo>
                  <a:pt x="143319" y="12446"/>
                </a:lnTo>
                <a:lnTo>
                  <a:pt x="140385" y="5486"/>
                </a:lnTo>
                <a:lnTo>
                  <a:pt x="135242" y="977"/>
                </a:lnTo>
                <a:lnTo>
                  <a:pt x="133781" y="711"/>
                </a:lnTo>
                <a:lnTo>
                  <a:pt x="131927" y="0"/>
                </a:lnTo>
                <a:lnTo>
                  <a:pt x="131254" y="546"/>
                </a:lnTo>
                <a:lnTo>
                  <a:pt x="125209" y="4318"/>
                </a:lnTo>
                <a:lnTo>
                  <a:pt x="119011" y="5880"/>
                </a:lnTo>
                <a:lnTo>
                  <a:pt x="112585" y="5397"/>
                </a:lnTo>
                <a:lnTo>
                  <a:pt x="105892" y="3060"/>
                </a:lnTo>
                <a:lnTo>
                  <a:pt x="104228" y="2286"/>
                </a:lnTo>
                <a:lnTo>
                  <a:pt x="100939" y="4343"/>
                </a:lnTo>
                <a:lnTo>
                  <a:pt x="54597" y="33858"/>
                </a:lnTo>
                <a:lnTo>
                  <a:pt x="25387" y="58280"/>
                </a:lnTo>
                <a:lnTo>
                  <a:pt x="17056" y="64236"/>
                </a:lnTo>
                <a:lnTo>
                  <a:pt x="7683" y="68834"/>
                </a:lnTo>
                <a:lnTo>
                  <a:pt x="3733" y="70294"/>
                </a:lnTo>
                <a:lnTo>
                  <a:pt x="1041" y="73215"/>
                </a:lnTo>
                <a:lnTo>
                  <a:pt x="0" y="77457"/>
                </a:lnTo>
                <a:lnTo>
                  <a:pt x="190" y="86702"/>
                </a:lnTo>
                <a:lnTo>
                  <a:pt x="4305" y="95250"/>
                </a:lnTo>
                <a:lnTo>
                  <a:pt x="11315" y="101663"/>
                </a:lnTo>
                <a:lnTo>
                  <a:pt x="20142" y="104495"/>
                </a:lnTo>
                <a:lnTo>
                  <a:pt x="30314" y="101892"/>
                </a:lnTo>
                <a:lnTo>
                  <a:pt x="69532" y="81292"/>
                </a:lnTo>
                <a:lnTo>
                  <a:pt x="73710" y="68072"/>
                </a:lnTo>
                <a:lnTo>
                  <a:pt x="81965" y="63601"/>
                </a:lnTo>
                <a:lnTo>
                  <a:pt x="89560" y="60731"/>
                </a:lnTo>
                <a:lnTo>
                  <a:pt x="98526" y="56349"/>
                </a:lnTo>
                <a:lnTo>
                  <a:pt x="115303" y="45732"/>
                </a:lnTo>
                <a:lnTo>
                  <a:pt x="124434" y="41605"/>
                </a:lnTo>
                <a:lnTo>
                  <a:pt x="130759" y="39535"/>
                </a:lnTo>
                <a:lnTo>
                  <a:pt x="140538" y="27139"/>
                </a:lnTo>
                <a:lnTo>
                  <a:pt x="143522" y="20218"/>
                </a:lnTo>
                <a:close/>
              </a:path>
              <a:path w="198755" h="198754">
                <a:moveTo>
                  <a:pt x="198666" y="86575"/>
                </a:moveTo>
                <a:lnTo>
                  <a:pt x="194894" y="72872"/>
                </a:lnTo>
                <a:lnTo>
                  <a:pt x="193649" y="65100"/>
                </a:lnTo>
                <a:lnTo>
                  <a:pt x="193916" y="53162"/>
                </a:lnTo>
                <a:lnTo>
                  <a:pt x="192468" y="49123"/>
                </a:lnTo>
                <a:lnTo>
                  <a:pt x="189090" y="41630"/>
                </a:lnTo>
                <a:lnTo>
                  <a:pt x="185178" y="39789"/>
                </a:lnTo>
                <a:lnTo>
                  <a:pt x="176631" y="39573"/>
                </a:lnTo>
                <a:lnTo>
                  <a:pt x="173418" y="42202"/>
                </a:lnTo>
                <a:lnTo>
                  <a:pt x="170776" y="51638"/>
                </a:lnTo>
                <a:lnTo>
                  <a:pt x="169545" y="56896"/>
                </a:lnTo>
                <a:lnTo>
                  <a:pt x="168605" y="62103"/>
                </a:lnTo>
                <a:lnTo>
                  <a:pt x="164338" y="90551"/>
                </a:lnTo>
                <a:lnTo>
                  <a:pt x="161772" y="104711"/>
                </a:lnTo>
                <a:lnTo>
                  <a:pt x="158153" y="118656"/>
                </a:lnTo>
                <a:lnTo>
                  <a:pt x="158330" y="118694"/>
                </a:lnTo>
                <a:lnTo>
                  <a:pt x="155790" y="128905"/>
                </a:lnTo>
                <a:lnTo>
                  <a:pt x="154051" y="139242"/>
                </a:lnTo>
                <a:lnTo>
                  <a:pt x="152819" y="149644"/>
                </a:lnTo>
                <a:lnTo>
                  <a:pt x="151828" y="160096"/>
                </a:lnTo>
                <a:lnTo>
                  <a:pt x="151511" y="167081"/>
                </a:lnTo>
                <a:lnTo>
                  <a:pt x="151803" y="174053"/>
                </a:lnTo>
                <a:lnTo>
                  <a:pt x="152819" y="180949"/>
                </a:lnTo>
                <a:lnTo>
                  <a:pt x="154609" y="187680"/>
                </a:lnTo>
                <a:lnTo>
                  <a:pt x="158991" y="194970"/>
                </a:lnTo>
                <a:lnTo>
                  <a:pt x="165277" y="198361"/>
                </a:lnTo>
                <a:lnTo>
                  <a:pt x="172491" y="197700"/>
                </a:lnTo>
                <a:lnTo>
                  <a:pt x="191744" y="147167"/>
                </a:lnTo>
                <a:lnTo>
                  <a:pt x="192087" y="137744"/>
                </a:lnTo>
                <a:lnTo>
                  <a:pt x="193205" y="128460"/>
                </a:lnTo>
                <a:lnTo>
                  <a:pt x="193814" y="118351"/>
                </a:lnTo>
                <a:lnTo>
                  <a:pt x="193306" y="108178"/>
                </a:lnTo>
                <a:lnTo>
                  <a:pt x="193852" y="98120"/>
                </a:lnTo>
                <a:lnTo>
                  <a:pt x="197586" y="88366"/>
                </a:lnTo>
                <a:lnTo>
                  <a:pt x="198666" y="8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6204214" y="8049230"/>
            <a:ext cx="450850" cy="464184"/>
            <a:chOff x="16204214" y="8049230"/>
            <a:chExt cx="450850" cy="464184"/>
          </a:xfrm>
        </p:grpSpPr>
        <p:sp>
          <p:nvSpPr>
            <p:cNvPr id="18" name="object 18"/>
            <p:cNvSpPr/>
            <p:nvPr/>
          </p:nvSpPr>
          <p:spPr>
            <a:xfrm>
              <a:off x="16204214" y="8145376"/>
              <a:ext cx="184150" cy="143510"/>
            </a:xfrm>
            <a:custGeom>
              <a:avLst/>
              <a:gdLst/>
              <a:ahLst/>
              <a:cxnLst/>
              <a:rect l="l" t="t" r="r" b="b"/>
              <a:pathLst>
                <a:path w="184150" h="143509">
                  <a:moveTo>
                    <a:pt x="183907" y="133563"/>
                  </a:moveTo>
                  <a:lnTo>
                    <a:pt x="176476" y="141288"/>
                  </a:lnTo>
                  <a:lnTo>
                    <a:pt x="171843" y="142909"/>
                  </a:lnTo>
                  <a:lnTo>
                    <a:pt x="159526" y="137389"/>
                  </a:lnTo>
                  <a:lnTo>
                    <a:pt x="152392" y="135068"/>
                  </a:lnTo>
                  <a:lnTo>
                    <a:pt x="146286" y="131232"/>
                  </a:lnTo>
                  <a:lnTo>
                    <a:pt x="140186" y="127788"/>
                  </a:lnTo>
                  <a:lnTo>
                    <a:pt x="133870" y="124951"/>
                  </a:lnTo>
                  <a:lnTo>
                    <a:pt x="113046" y="117134"/>
                  </a:lnTo>
                  <a:lnTo>
                    <a:pt x="110640" y="114246"/>
                  </a:lnTo>
                  <a:lnTo>
                    <a:pt x="100798" y="104413"/>
                  </a:lnTo>
                  <a:lnTo>
                    <a:pt x="89858" y="96030"/>
                  </a:lnTo>
                  <a:lnTo>
                    <a:pt x="78640" y="87954"/>
                  </a:lnTo>
                  <a:lnTo>
                    <a:pt x="55740" y="68912"/>
                  </a:lnTo>
                  <a:lnTo>
                    <a:pt x="42530" y="60094"/>
                  </a:lnTo>
                  <a:lnTo>
                    <a:pt x="28963" y="51787"/>
                  </a:lnTo>
                  <a:lnTo>
                    <a:pt x="15630" y="43160"/>
                  </a:lnTo>
                  <a:lnTo>
                    <a:pt x="8499" y="38196"/>
                  </a:lnTo>
                  <a:lnTo>
                    <a:pt x="4084" y="32304"/>
                  </a:lnTo>
                  <a:lnTo>
                    <a:pt x="2" y="21941"/>
                  </a:lnTo>
                  <a:lnTo>
                    <a:pt x="261" y="18401"/>
                  </a:lnTo>
                  <a:lnTo>
                    <a:pt x="0" y="16183"/>
                  </a:lnTo>
                  <a:lnTo>
                    <a:pt x="6569" y="6278"/>
                  </a:lnTo>
                  <a:lnTo>
                    <a:pt x="17248" y="584"/>
                  </a:lnTo>
                  <a:lnTo>
                    <a:pt x="29274" y="0"/>
                  </a:lnTo>
                  <a:lnTo>
                    <a:pt x="39898" y="5331"/>
                  </a:lnTo>
                  <a:lnTo>
                    <a:pt x="46242" y="9852"/>
                  </a:lnTo>
                  <a:lnTo>
                    <a:pt x="53174" y="13655"/>
                  </a:lnTo>
                  <a:lnTo>
                    <a:pt x="59388" y="18302"/>
                  </a:lnTo>
                  <a:lnTo>
                    <a:pt x="63576" y="25355"/>
                  </a:lnTo>
                  <a:lnTo>
                    <a:pt x="63927" y="26551"/>
                  </a:lnTo>
                  <a:lnTo>
                    <a:pt x="68956" y="27456"/>
                  </a:lnTo>
                  <a:lnTo>
                    <a:pt x="79281" y="31201"/>
                  </a:lnTo>
                  <a:lnTo>
                    <a:pt x="88440" y="37144"/>
                  </a:lnTo>
                  <a:lnTo>
                    <a:pt x="97452" y="43414"/>
                  </a:lnTo>
                  <a:lnTo>
                    <a:pt x="107335" y="48142"/>
                  </a:lnTo>
                  <a:lnTo>
                    <a:pt x="108948" y="48621"/>
                  </a:lnTo>
                  <a:lnTo>
                    <a:pt x="110464" y="50687"/>
                  </a:lnTo>
                  <a:lnTo>
                    <a:pt x="111298" y="52347"/>
                  </a:lnTo>
                  <a:lnTo>
                    <a:pt x="119373" y="64498"/>
                  </a:lnTo>
                  <a:lnTo>
                    <a:pt x="129436" y="74501"/>
                  </a:lnTo>
                  <a:lnTo>
                    <a:pt x="140791" y="83127"/>
                  </a:lnTo>
                  <a:lnTo>
                    <a:pt x="152743" y="91143"/>
                  </a:lnTo>
                  <a:lnTo>
                    <a:pt x="161989" y="98103"/>
                  </a:lnTo>
                  <a:lnTo>
                    <a:pt x="169969" y="106100"/>
                  </a:lnTo>
                  <a:lnTo>
                    <a:pt x="176453" y="115333"/>
                  </a:lnTo>
                  <a:lnTo>
                    <a:pt x="181209" y="125998"/>
                  </a:lnTo>
                  <a:lnTo>
                    <a:pt x="183907" y="1335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4325" y="8351790"/>
              <a:ext cx="103976" cy="16117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359511" y="8049230"/>
              <a:ext cx="69215" cy="166370"/>
            </a:xfrm>
            <a:custGeom>
              <a:avLst/>
              <a:gdLst/>
              <a:ahLst/>
              <a:cxnLst/>
              <a:rect l="l" t="t" r="r" b="b"/>
              <a:pathLst>
                <a:path w="69215" h="166370">
                  <a:moveTo>
                    <a:pt x="68617" y="154642"/>
                  </a:moveTo>
                  <a:lnTo>
                    <a:pt x="64762" y="160969"/>
                  </a:lnTo>
                  <a:lnTo>
                    <a:pt x="57607" y="165074"/>
                  </a:lnTo>
                  <a:lnTo>
                    <a:pt x="49931" y="165842"/>
                  </a:lnTo>
                  <a:lnTo>
                    <a:pt x="42605" y="163921"/>
                  </a:lnTo>
                  <a:lnTo>
                    <a:pt x="36763" y="159559"/>
                  </a:lnTo>
                  <a:lnTo>
                    <a:pt x="33537" y="153003"/>
                  </a:lnTo>
                  <a:lnTo>
                    <a:pt x="29224" y="136222"/>
                  </a:lnTo>
                  <a:lnTo>
                    <a:pt x="23983" y="119733"/>
                  </a:lnTo>
                  <a:lnTo>
                    <a:pt x="19017" y="103188"/>
                  </a:lnTo>
                  <a:lnTo>
                    <a:pt x="15531" y="86236"/>
                  </a:lnTo>
                  <a:lnTo>
                    <a:pt x="14690" y="80421"/>
                  </a:lnTo>
                  <a:lnTo>
                    <a:pt x="12211" y="74784"/>
                  </a:lnTo>
                  <a:lnTo>
                    <a:pt x="637" y="30507"/>
                  </a:lnTo>
                  <a:lnTo>
                    <a:pt x="0" y="23181"/>
                  </a:lnTo>
                  <a:lnTo>
                    <a:pt x="1707" y="16693"/>
                  </a:lnTo>
                  <a:lnTo>
                    <a:pt x="5200" y="10899"/>
                  </a:lnTo>
                  <a:lnTo>
                    <a:pt x="9923" y="5652"/>
                  </a:lnTo>
                  <a:lnTo>
                    <a:pt x="15754" y="0"/>
                  </a:lnTo>
                  <a:lnTo>
                    <a:pt x="24086" y="3009"/>
                  </a:lnTo>
                  <a:lnTo>
                    <a:pt x="26016" y="17987"/>
                  </a:lnTo>
                  <a:lnTo>
                    <a:pt x="29040" y="21646"/>
                  </a:lnTo>
                  <a:lnTo>
                    <a:pt x="38388" y="26349"/>
                  </a:lnTo>
                  <a:lnTo>
                    <a:pt x="41360" y="29243"/>
                  </a:lnTo>
                  <a:lnTo>
                    <a:pt x="41461" y="34453"/>
                  </a:lnTo>
                  <a:lnTo>
                    <a:pt x="43106" y="46233"/>
                  </a:lnTo>
                  <a:lnTo>
                    <a:pt x="46921" y="57359"/>
                  </a:lnTo>
                  <a:lnTo>
                    <a:pt x="51409" y="68287"/>
                  </a:lnTo>
                  <a:lnTo>
                    <a:pt x="55072" y="79474"/>
                  </a:lnTo>
                  <a:lnTo>
                    <a:pt x="56563" y="85878"/>
                  </a:lnTo>
                  <a:lnTo>
                    <a:pt x="65484" y="106078"/>
                  </a:lnTo>
                  <a:lnTo>
                    <a:pt x="65373" y="113516"/>
                  </a:lnTo>
                  <a:lnTo>
                    <a:pt x="60981" y="120088"/>
                  </a:lnTo>
                  <a:lnTo>
                    <a:pt x="57661" y="128049"/>
                  </a:lnTo>
                  <a:lnTo>
                    <a:pt x="58942" y="134919"/>
                  </a:lnTo>
                  <a:lnTo>
                    <a:pt x="64825" y="140697"/>
                  </a:lnTo>
                  <a:lnTo>
                    <a:pt x="68772" y="147437"/>
                  </a:lnTo>
                  <a:lnTo>
                    <a:pt x="68617" y="154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68934" y="8094456"/>
              <a:ext cx="77634" cy="15731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501719" y="8284787"/>
              <a:ext cx="153035" cy="45085"/>
            </a:xfrm>
            <a:custGeom>
              <a:avLst/>
              <a:gdLst/>
              <a:ahLst/>
              <a:cxnLst/>
              <a:rect l="l" t="t" r="r" b="b"/>
              <a:pathLst>
                <a:path w="153034" h="45084">
                  <a:moveTo>
                    <a:pt x="152991" y="36690"/>
                  </a:moveTo>
                  <a:lnTo>
                    <a:pt x="111892" y="45021"/>
                  </a:lnTo>
                  <a:lnTo>
                    <a:pt x="95312" y="44145"/>
                  </a:lnTo>
                  <a:lnTo>
                    <a:pt x="78582" y="41942"/>
                  </a:lnTo>
                  <a:lnTo>
                    <a:pt x="63904" y="39628"/>
                  </a:lnTo>
                  <a:lnTo>
                    <a:pt x="14440" y="32763"/>
                  </a:lnTo>
                  <a:lnTo>
                    <a:pt x="9071" y="32174"/>
                  </a:lnTo>
                  <a:lnTo>
                    <a:pt x="360" y="26548"/>
                  </a:lnTo>
                  <a:lnTo>
                    <a:pt x="0" y="20159"/>
                  </a:lnTo>
                  <a:lnTo>
                    <a:pt x="18524" y="10323"/>
                  </a:lnTo>
                  <a:lnTo>
                    <a:pt x="34534" y="2396"/>
                  </a:lnTo>
                  <a:lnTo>
                    <a:pt x="36851" y="1585"/>
                  </a:lnTo>
                  <a:lnTo>
                    <a:pt x="38556" y="2081"/>
                  </a:lnTo>
                  <a:lnTo>
                    <a:pt x="47890" y="4015"/>
                  </a:lnTo>
                  <a:lnTo>
                    <a:pt x="57145" y="4280"/>
                  </a:lnTo>
                  <a:lnTo>
                    <a:pt x="66368" y="3248"/>
                  </a:lnTo>
                  <a:lnTo>
                    <a:pt x="81030" y="0"/>
                  </a:lnTo>
                  <a:lnTo>
                    <a:pt x="85938" y="3148"/>
                  </a:lnTo>
                  <a:lnTo>
                    <a:pt x="90878" y="5075"/>
                  </a:lnTo>
                  <a:lnTo>
                    <a:pt x="90679" y="5134"/>
                  </a:lnTo>
                  <a:lnTo>
                    <a:pt x="96408" y="7392"/>
                  </a:lnTo>
                  <a:lnTo>
                    <a:pt x="102143" y="8046"/>
                  </a:lnTo>
                  <a:lnTo>
                    <a:pt x="116264" y="5111"/>
                  </a:lnTo>
                  <a:lnTo>
                    <a:pt x="123926" y="5546"/>
                  </a:lnTo>
                  <a:lnTo>
                    <a:pt x="132724" y="13831"/>
                  </a:lnTo>
                  <a:lnTo>
                    <a:pt x="136499" y="14887"/>
                  </a:lnTo>
                  <a:lnTo>
                    <a:pt x="150487" y="16365"/>
                  </a:lnTo>
                  <a:lnTo>
                    <a:pt x="151299" y="24441"/>
                  </a:lnTo>
                  <a:lnTo>
                    <a:pt x="152991" y="36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9575" y="2902849"/>
            <a:ext cx="216375" cy="255941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802026" y="2896323"/>
            <a:ext cx="221615" cy="248920"/>
          </a:xfrm>
          <a:custGeom>
            <a:avLst/>
            <a:gdLst/>
            <a:ahLst/>
            <a:cxnLst/>
            <a:rect l="l" t="t" r="r" b="b"/>
            <a:pathLst>
              <a:path w="221614" h="248919">
                <a:moveTo>
                  <a:pt x="95542" y="224193"/>
                </a:moveTo>
                <a:lnTo>
                  <a:pt x="92417" y="214680"/>
                </a:lnTo>
                <a:lnTo>
                  <a:pt x="91528" y="204216"/>
                </a:lnTo>
                <a:lnTo>
                  <a:pt x="90081" y="193573"/>
                </a:lnTo>
                <a:lnTo>
                  <a:pt x="85407" y="183476"/>
                </a:lnTo>
                <a:lnTo>
                  <a:pt x="82892" y="180098"/>
                </a:lnTo>
                <a:lnTo>
                  <a:pt x="80721" y="171208"/>
                </a:lnTo>
                <a:lnTo>
                  <a:pt x="60045" y="142862"/>
                </a:lnTo>
                <a:lnTo>
                  <a:pt x="55143" y="137629"/>
                </a:lnTo>
                <a:lnTo>
                  <a:pt x="54216" y="131241"/>
                </a:lnTo>
                <a:lnTo>
                  <a:pt x="52552" y="124955"/>
                </a:lnTo>
                <a:lnTo>
                  <a:pt x="47739" y="113017"/>
                </a:lnTo>
                <a:lnTo>
                  <a:pt x="46494" y="106438"/>
                </a:lnTo>
                <a:lnTo>
                  <a:pt x="42926" y="97574"/>
                </a:lnTo>
                <a:lnTo>
                  <a:pt x="34836" y="90157"/>
                </a:lnTo>
                <a:lnTo>
                  <a:pt x="24663" y="85445"/>
                </a:lnTo>
                <a:lnTo>
                  <a:pt x="14909" y="84709"/>
                </a:lnTo>
                <a:lnTo>
                  <a:pt x="14236" y="84772"/>
                </a:lnTo>
                <a:lnTo>
                  <a:pt x="12890" y="85471"/>
                </a:lnTo>
                <a:lnTo>
                  <a:pt x="7569" y="90487"/>
                </a:lnTo>
                <a:lnTo>
                  <a:pt x="2870" y="98501"/>
                </a:lnTo>
                <a:lnTo>
                  <a:pt x="0" y="107226"/>
                </a:lnTo>
                <a:lnTo>
                  <a:pt x="139" y="114338"/>
                </a:lnTo>
                <a:lnTo>
                  <a:pt x="2501" y="120523"/>
                </a:lnTo>
                <a:lnTo>
                  <a:pt x="5080" y="126695"/>
                </a:lnTo>
                <a:lnTo>
                  <a:pt x="8039" y="132638"/>
                </a:lnTo>
                <a:lnTo>
                  <a:pt x="20624" y="152260"/>
                </a:lnTo>
                <a:lnTo>
                  <a:pt x="28308" y="166954"/>
                </a:lnTo>
                <a:lnTo>
                  <a:pt x="34620" y="182219"/>
                </a:lnTo>
                <a:lnTo>
                  <a:pt x="39649" y="197993"/>
                </a:lnTo>
                <a:lnTo>
                  <a:pt x="44196" y="210743"/>
                </a:lnTo>
                <a:lnTo>
                  <a:pt x="66357" y="243205"/>
                </a:lnTo>
                <a:lnTo>
                  <a:pt x="76873" y="248361"/>
                </a:lnTo>
                <a:lnTo>
                  <a:pt x="82384" y="247243"/>
                </a:lnTo>
                <a:lnTo>
                  <a:pt x="87871" y="243763"/>
                </a:lnTo>
                <a:lnTo>
                  <a:pt x="93548" y="238937"/>
                </a:lnTo>
                <a:lnTo>
                  <a:pt x="93649" y="232067"/>
                </a:lnTo>
                <a:lnTo>
                  <a:pt x="95542" y="224193"/>
                </a:lnTo>
                <a:close/>
              </a:path>
              <a:path w="221614" h="248919">
                <a:moveTo>
                  <a:pt x="221132" y="82981"/>
                </a:moveTo>
                <a:lnTo>
                  <a:pt x="219887" y="76174"/>
                </a:lnTo>
                <a:lnTo>
                  <a:pt x="216077" y="70688"/>
                </a:lnTo>
                <a:lnTo>
                  <a:pt x="209626" y="66967"/>
                </a:lnTo>
                <a:lnTo>
                  <a:pt x="201891" y="63550"/>
                </a:lnTo>
                <a:lnTo>
                  <a:pt x="194843" y="59270"/>
                </a:lnTo>
                <a:lnTo>
                  <a:pt x="172999" y="44538"/>
                </a:lnTo>
                <a:lnTo>
                  <a:pt x="164884" y="38608"/>
                </a:lnTo>
                <a:lnTo>
                  <a:pt x="156375" y="33553"/>
                </a:lnTo>
                <a:lnTo>
                  <a:pt x="146989" y="30594"/>
                </a:lnTo>
                <a:lnTo>
                  <a:pt x="136004" y="27686"/>
                </a:lnTo>
                <a:lnTo>
                  <a:pt x="126047" y="23063"/>
                </a:lnTo>
                <a:lnTo>
                  <a:pt x="116687" y="17424"/>
                </a:lnTo>
                <a:lnTo>
                  <a:pt x="103822" y="9232"/>
                </a:lnTo>
                <a:lnTo>
                  <a:pt x="100990" y="4483"/>
                </a:lnTo>
                <a:lnTo>
                  <a:pt x="96380" y="4965"/>
                </a:lnTo>
                <a:lnTo>
                  <a:pt x="89623" y="4927"/>
                </a:lnTo>
                <a:lnTo>
                  <a:pt x="82892" y="3822"/>
                </a:lnTo>
                <a:lnTo>
                  <a:pt x="75895" y="2235"/>
                </a:lnTo>
                <a:lnTo>
                  <a:pt x="68338" y="774"/>
                </a:lnTo>
                <a:lnTo>
                  <a:pt x="64046" y="0"/>
                </a:lnTo>
                <a:lnTo>
                  <a:pt x="58356" y="1155"/>
                </a:lnTo>
                <a:lnTo>
                  <a:pt x="52819" y="3644"/>
                </a:lnTo>
                <a:lnTo>
                  <a:pt x="45834" y="8026"/>
                </a:lnTo>
                <a:lnTo>
                  <a:pt x="42506" y="13309"/>
                </a:lnTo>
                <a:lnTo>
                  <a:pt x="42976" y="19342"/>
                </a:lnTo>
                <a:lnTo>
                  <a:pt x="73964" y="45580"/>
                </a:lnTo>
                <a:lnTo>
                  <a:pt x="95364" y="54673"/>
                </a:lnTo>
                <a:lnTo>
                  <a:pt x="115824" y="65519"/>
                </a:lnTo>
                <a:lnTo>
                  <a:pt x="155600" y="89255"/>
                </a:lnTo>
                <a:lnTo>
                  <a:pt x="166331" y="94462"/>
                </a:lnTo>
                <a:lnTo>
                  <a:pt x="177253" y="98031"/>
                </a:lnTo>
                <a:lnTo>
                  <a:pt x="199402" y="103365"/>
                </a:lnTo>
                <a:lnTo>
                  <a:pt x="209245" y="105892"/>
                </a:lnTo>
                <a:lnTo>
                  <a:pt x="217144" y="99758"/>
                </a:lnTo>
                <a:lnTo>
                  <a:pt x="219913" y="90627"/>
                </a:lnTo>
                <a:lnTo>
                  <a:pt x="221132" y="82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69147" y="2693194"/>
            <a:ext cx="154701" cy="15854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773355" y="2613853"/>
            <a:ext cx="260350" cy="219710"/>
            <a:chOff x="2773355" y="2613853"/>
            <a:chExt cx="260350" cy="21971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3355" y="2613853"/>
              <a:ext cx="68155" cy="1741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0411" y="2744945"/>
              <a:ext cx="162683" cy="8802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3111131" y="2727502"/>
            <a:ext cx="198755" cy="198755"/>
          </a:xfrm>
          <a:custGeom>
            <a:avLst/>
            <a:gdLst/>
            <a:ahLst/>
            <a:cxnLst/>
            <a:rect l="l" t="t" r="r" b="b"/>
            <a:pathLst>
              <a:path w="198754" h="198755">
                <a:moveTo>
                  <a:pt x="143535" y="20205"/>
                </a:moveTo>
                <a:lnTo>
                  <a:pt x="143319" y="12446"/>
                </a:lnTo>
                <a:lnTo>
                  <a:pt x="140385" y="5473"/>
                </a:lnTo>
                <a:lnTo>
                  <a:pt x="135242" y="977"/>
                </a:lnTo>
                <a:lnTo>
                  <a:pt x="133781" y="711"/>
                </a:lnTo>
                <a:lnTo>
                  <a:pt x="131927" y="0"/>
                </a:lnTo>
                <a:lnTo>
                  <a:pt x="131267" y="533"/>
                </a:lnTo>
                <a:lnTo>
                  <a:pt x="125222" y="4318"/>
                </a:lnTo>
                <a:lnTo>
                  <a:pt x="119011" y="5880"/>
                </a:lnTo>
                <a:lnTo>
                  <a:pt x="112585" y="5397"/>
                </a:lnTo>
                <a:lnTo>
                  <a:pt x="105892" y="3048"/>
                </a:lnTo>
                <a:lnTo>
                  <a:pt x="104228" y="2286"/>
                </a:lnTo>
                <a:lnTo>
                  <a:pt x="100939" y="4330"/>
                </a:lnTo>
                <a:lnTo>
                  <a:pt x="54610" y="33858"/>
                </a:lnTo>
                <a:lnTo>
                  <a:pt x="25387" y="58267"/>
                </a:lnTo>
                <a:lnTo>
                  <a:pt x="17068" y="64236"/>
                </a:lnTo>
                <a:lnTo>
                  <a:pt x="7683" y="68834"/>
                </a:lnTo>
                <a:lnTo>
                  <a:pt x="3746" y="70294"/>
                </a:lnTo>
                <a:lnTo>
                  <a:pt x="1041" y="73202"/>
                </a:lnTo>
                <a:lnTo>
                  <a:pt x="0" y="77457"/>
                </a:lnTo>
                <a:lnTo>
                  <a:pt x="190" y="86690"/>
                </a:lnTo>
                <a:lnTo>
                  <a:pt x="4318" y="95250"/>
                </a:lnTo>
                <a:lnTo>
                  <a:pt x="11315" y="101663"/>
                </a:lnTo>
                <a:lnTo>
                  <a:pt x="20154" y="104495"/>
                </a:lnTo>
                <a:lnTo>
                  <a:pt x="30327" y="101892"/>
                </a:lnTo>
                <a:lnTo>
                  <a:pt x="69545" y="81280"/>
                </a:lnTo>
                <a:lnTo>
                  <a:pt x="73710" y="68059"/>
                </a:lnTo>
                <a:lnTo>
                  <a:pt x="81965" y="63601"/>
                </a:lnTo>
                <a:lnTo>
                  <a:pt x="89573" y="60718"/>
                </a:lnTo>
                <a:lnTo>
                  <a:pt x="98526" y="56349"/>
                </a:lnTo>
                <a:lnTo>
                  <a:pt x="115316" y="45732"/>
                </a:lnTo>
                <a:lnTo>
                  <a:pt x="124447" y="41605"/>
                </a:lnTo>
                <a:lnTo>
                  <a:pt x="130759" y="39522"/>
                </a:lnTo>
                <a:lnTo>
                  <a:pt x="140538" y="27127"/>
                </a:lnTo>
                <a:lnTo>
                  <a:pt x="143535" y="20205"/>
                </a:lnTo>
                <a:close/>
              </a:path>
              <a:path w="198754" h="198755">
                <a:moveTo>
                  <a:pt x="198666" y="86575"/>
                </a:moveTo>
                <a:lnTo>
                  <a:pt x="194894" y="72872"/>
                </a:lnTo>
                <a:lnTo>
                  <a:pt x="193649" y="65100"/>
                </a:lnTo>
                <a:lnTo>
                  <a:pt x="193916" y="53149"/>
                </a:lnTo>
                <a:lnTo>
                  <a:pt x="192468" y="49123"/>
                </a:lnTo>
                <a:lnTo>
                  <a:pt x="189103" y="41617"/>
                </a:lnTo>
                <a:lnTo>
                  <a:pt x="185178" y="39789"/>
                </a:lnTo>
                <a:lnTo>
                  <a:pt x="176631" y="39573"/>
                </a:lnTo>
                <a:lnTo>
                  <a:pt x="173418" y="42202"/>
                </a:lnTo>
                <a:lnTo>
                  <a:pt x="170776" y="51638"/>
                </a:lnTo>
                <a:lnTo>
                  <a:pt x="169545" y="56896"/>
                </a:lnTo>
                <a:lnTo>
                  <a:pt x="168617" y="62103"/>
                </a:lnTo>
                <a:lnTo>
                  <a:pt x="164338" y="90551"/>
                </a:lnTo>
                <a:lnTo>
                  <a:pt x="161772" y="104698"/>
                </a:lnTo>
                <a:lnTo>
                  <a:pt x="158153" y="118656"/>
                </a:lnTo>
                <a:lnTo>
                  <a:pt x="158343" y="118681"/>
                </a:lnTo>
                <a:lnTo>
                  <a:pt x="155803" y="128905"/>
                </a:lnTo>
                <a:lnTo>
                  <a:pt x="154051" y="139230"/>
                </a:lnTo>
                <a:lnTo>
                  <a:pt x="152819" y="149644"/>
                </a:lnTo>
                <a:lnTo>
                  <a:pt x="151828" y="160083"/>
                </a:lnTo>
                <a:lnTo>
                  <a:pt x="151511" y="167068"/>
                </a:lnTo>
                <a:lnTo>
                  <a:pt x="151815" y="174053"/>
                </a:lnTo>
                <a:lnTo>
                  <a:pt x="152819" y="180949"/>
                </a:lnTo>
                <a:lnTo>
                  <a:pt x="154609" y="187680"/>
                </a:lnTo>
                <a:lnTo>
                  <a:pt x="158991" y="194970"/>
                </a:lnTo>
                <a:lnTo>
                  <a:pt x="165277" y="198348"/>
                </a:lnTo>
                <a:lnTo>
                  <a:pt x="172491" y="197688"/>
                </a:lnTo>
                <a:lnTo>
                  <a:pt x="191757" y="147154"/>
                </a:lnTo>
                <a:lnTo>
                  <a:pt x="192087" y="137731"/>
                </a:lnTo>
                <a:lnTo>
                  <a:pt x="193205" y="128447"/>
                </a:lnTo>
                <a:lnTo>
                  <a:pt x="193814" y="118351"/>
                </a:lnTo>
                <a:lnTo>
                  <a:pt x="193319" y="108178"/>
                </a:lnTo>
                <a:lnTo>
                  <a:pt x="193852" y="98120"/>
                </a:lnTo>
                <a:lnTo>
                  <a:pt x="197586" y="88366"/>
                </a:lnTo>
                <a:lnTo>
                  <a:pt x="198666" y="8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108992" y="2441145"/>
            <a:ext cx="450850" cy="464184"/>
            <a:chOff x="3108992" y="2441145"/>
            <a:chExt cx="450850" cy="464184"/>
          </a:xfrm>
        </p:grpSpPr>
        <p:sp>
          <p:nvSpPr>
            <p:cNvPr id="31" name="object 31"/>
            <p:cNvSpPr/>
            <p:nvPr/>
          </p:nvSpPr>
          <p:spPr>
            <a:xfrm>
              <a:off x="3108992" y="2537291"/>
              <a:ext cx="184150" cy="143510"/>
            </a:xfrm>
            <a:custGeom>
              <a:avLst/>
              <a:gdLst/>
              <a:ahLst/>
              <a:cxnLst/>
              <a:rect l="l" t="t" r="r" b="b"/>
              <a:pathLst>
                <a:path w="184150" h="143510">
                  <a:moveTo>
                    <a:pt x="183907" y="133563"/>
                  </a:moveTo>
                  <a:lnTo>
                    <a:pt x="176476" y="141288"/>
                  </a:lnTo>
                  <a:lnTo>
                    <a:pt x="171843" y="142909"/>
                  </a:lnTo>
                  <a:lnTo>
                    <a:pt x="159526" y="137389"/>
                  </a:lnTo>
                  <a:lnTo>
                    <a:pt x="152392" y="135068"/>
                  </a:lnTo>
                  <a:lnTo>
                    <a:pt x="146286" y="131232"/>
                  </a:lnTo>
                  <a:lnTo>
                    <a:pt x="140186" y="127788"/>
                  </a:lnTo>
                  <a:lnTo>
                    <a:pt x="133870" y="124951"/>
                  </a:lnTo>
                  <a:lnTo>
                    <a:pt x="113046" y="117134"/>
                  </a:lnTo>
                  <a:lnTo>
                    <a:pt x="110640" y="114246"/>
                  </a:lnTo>
                  <a:lnTo>
                    <a:pt x="100798" y="104413"/>
                  </a:lnTo>
                  <a:lnTo>
                    <a:pt x="89858" y="96030"/>
                  </a:lnTo>
                  <a:lnTo>
                    <a:pt x="78640" y="87954"/>
                  </a:lnTo>
                  <a:lnTo>
                    <a:pt x="55740" y="68912"/>
                  </a:lnTo>
                  <a:lnTo>
                    <a:pt x="42530" y="60094"/>
                  </a:lnTo>
                  <a:lnTo>
                    <a:pt x="28963" y="51787"/>
                  </a:lnTo>
                  <a:lnTo>
                    <a:pt x="15630" y="43160"/>
                  </a:lnTo>
                  <a:lnTo>
                    <a:pt x="8499" y="38196"/>
                  </a:lnTo>
                  <a:lnTo>
                    <a:pt x="4084" y="32304"/>
                  </a:lnTo>
                  <a:lnTo>
                    <a:pt x="2" y="21941"/>
                  </a:lnTo>
                  <a:lnTo>
                    <a:pt x="261" y="18401"/>
                  </a:lnTo>
                  <a:lnTo>
                    <a:pt x="0" y="16183"/>
                  </a:lnTo>
                  <a:lnTo>
                    <a:pt x="6569" y="6278"/>
                  </a:lnTo>
                  <a:lnTo>
                    <a:pt x="17248" y="584"/>
                  </a:lnTo>
                  <a:lnTo>
                    <a:pt x="29274" y="0"/>
                  </a:lnTo>
                  <a:lnTo>
                    <a:pt x="39898" y="5331"/>
                  </a:lnTo>
                  <a:lnTo>
                    <a:pt x="46242" y="9852"/>
                  </a:lnTo>
                  <a:lnTo>
                    <a:pt x="53174" y="13655"/>
                  </a:lnTo>
                  <a:lnTo>
                    <a:pt x="59388" y="18302"/>
                  </a:lnTo>
                  <a:lnTo>
                    <a:pt x="63576" y="25355"/>
                  </a:lnTo>
                  <a:lnTo>
                    <a:pt x="63927" y="26551"/>
                  </a:lnTo>
                  <a:lnTo>
                    <a:pt x="68956" y="27456"/>
                  </a:lnTo>
                  <a:lnTo>
                    <a:pt x="79281" y="31201"/>
                  </a:lnTo>
                  <a:lnTo>
                    <a:pt x="88440" y="37144"/>
                  </a:lnTo>
                  <a:lnTo>
                    <a:pt x="97452" y="43414"/>
                  </a:lnTo>
                  <a:lnTo>
                    <a:pt x="107335" y="48142"/>
                  </a:lnTo>
                  <a:lnTo>
                    <a:pt x="108948" y="48621"/>
                  </a:lnTo>
                  <a:lnTo>
                    <a:pt x="110464" y="50687"/>
                  </a:lnTo>
                  <a:lnTo>
                    <a:pt x="111298" y="52347"/>
                  </a:lnTo>
                  <a:lnTo>
                    <a:pt x="119373" y="64498"/>
                  </a:lnTo>
                  <a:lnTo>
                    <a:pt x="129436" y="74501"/>
                  </a:lnTo>
                  <a:lnTo>
                    <a:pt x="140791" y="83127"/>
                  </a:lnTo>
                  <a:lnTo>
                    <a:pt x="152743" y="91143"/>
                  </a:lnTo>
                  <a:lnTo>
                    <a:pt x="161989" y="98103"/>
                  </a:lnTo>
                  <a:lnTo>
                    <a:pt x="169969" y="106100"/>
                  </a:lnTo>
                  <a:lnTo>
                    <a:pt x="176453" y="115333"/>
                  </a:lnTo>
                  <a:lnTo>
                    <a:pt x="181209" y="125998"/>
                  </a:lnTo>
                  <a:lnTo>
                    <a:pt x="183907" y="1335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9103" y="2743705"/>
              <a:ext cx="103976" cy="16117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64289" y="2441145"/>
              <a:ext cx="69215" cy="166370"/>
            </a:xfrm>
            <a:custGeom>
              <a:avLst/>
              <a:gdLst/>
              <a:ahLst/>
              <a:cxnLst/>
              <a:rect l="l" t="t" r="r" b="b"/>
              <a:pathLst>
                <a:path w="69214" h="166369">
                  <a:moveTo>
                    <a:pt x="68617" y="154642"/>
                  </a:moveTo>
                  <a:lnTo>
                    <a:pt x="64762" y="160969"/>
                  </a:lnTo>
                  <a:lnTo>
                    <a:pt x="57607" y="165074"/>
                  </a:lnTo>
                  <a:lnTo>
                    <a:pt x="49931" y="165842"/>
                  </a:lnTo>
                  <a:lnTo>
                    <a:pt x="42605" y="163921"/>
                  </a:lnTo>
                  <a:lnTo>
                    <a:pt x="36763" y="159559"/>
                  </a:lnTo>
                  <a:lnTo>
                    <a:pt x="33537" y="153003"/>
                  </a:lnTo>
                  <a:lnTo>
                    <a:pt x="29224" y="136222"/>
                  </a:lnTo>
                  <a:lnTo>
                    <a:pt x="23983" y="119733"/>
                  </a:lnTo>
                  <a:lnTo>
                    <a:pt x="19017" y="103188"/>
                  </a:lnTo>
                  <a:lnTo>
                    <a:pt x="15531" y="86236"/>
                  </a:lnTo>
                  <a:lnTo>
                    <a:pt x="14690" y="80421"/>
                  </a:lnTo>
                  <a:lnTo>
                    <a:pt x="12211" y="74784"/>
                  </a:lnTo>
                  <a:lnTo>
                    <a:pt x="637" y="30507"/>
                  </a:lnTo>
                  <a:lnTo>
                    <a:pt x="0" y="23181"/>
                  </a:lnTo>
                  <a:lnTo>
                    <a:pt x="1707" y="16693"/>
                  </a:lnTo>
                  <a:lnTo>
                    <a:pt x="5200" y="10899"/>
                  </a:lnTo>
                  <a:lnTo>
                    <a:pt x="9923" y="5652"/>
                  </a:lnTo>
                  <a:lnTo>
                    <a:pt x="15754" y="0"/>
                  </a:lnTo>
                  <a:lnTo>
                    <a:pt x="24086" y="3009"/>
                  </a:lnTo>
                  <a:lnTo>
                    <a:pt x="26016" y="17987"/>
                  </a:lnTo>
                  <a:lnTo>
                    <a:pt x="29040" y="21646"/>
                  </a:lnTo>
                  <a:lnTo>
                    <a:pt x="38388" y="26349"/>
                  </a:lnTo>
                  <a:lnTo>
                    <a:pt x="41360" y="29243"/>
                  </a:lnTo>
                  <a:lnTo>
                    <a:pt x="41461" y="34453"/>
                  </a:lnTo>
                  <a:lnTo>
                    <a:pt x="43106" y="46233"/>
                  </a:lnTo>
                  <a:lnTo>
                    <a:pt x="46921" y="57359"/>
                  </a:lnTo>
                  <a:lnTo>
                    <a:pt x="51409" y="68287"/>
                  </a:lnTo>
                  <a:lnTo>
                    <a:pt x="55072" y="79474"/>
                  </a:lnTo>
                  <a:lnTo>
                    <a:pt x="56563" y="85878"/>
                  </a:lnTo>
                  <a:lnTo>
                    <a:pt x="65484" y="106078"/>
                  </a:lnTo>
                  <a:lnTo>
                    <a:pt x="65373" y="113516"/>
                  </a:lnTo>
                  <a:lnTo>
                    <a:pt x="60981" y="120088"/>
                  </a:lnTo>
                  <a:lnTo>
                    <a:pt x="57661" y="128049"/>
                  </a:lnTo>
                  <a:lnTo>
                    <a:pt x="58942" y="134919"/>
                  </a:lnTo>
                  <a:lnTo>
                    <a:pt x="64825" y="140697"/>
                  </a:lnTo>
                  <a:lnTo>
                    <a:pt x="68772" y="147437"/>
                  </a:lnTo>
                  <a:lnTo>
                    <a:pt x="68617" y="154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73712" y="2486371"/>
              <a:ext cx="77634" cy="1573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06498" y="2676702"/>
              <a:ext cx="153035" cy="45085"/>
            </a:xfrm>
            <a:custGeom>
              <a:avLst/>
              <a:gdLst/>
              <a:ahLst/>
              <a:cxnLst/>
              <a:rect l="l" t="t" r="r" b="b"/>
              <a:pathLst>
                <a:path w="153035" h="45085">
                  <a:moveTo>
                    <a:pt x="152991" y="36694"/>
                  </a:moveTo>
                  <a:lnTo>
                    <a:pt x="111892" y="45021"/>
                  </a:lnTo>
                  <a:lnTo>
                    <a:pt x="95312" y="44145"/>
                  </a:lnTo>
                  <a:lnTo>
                    <a:pt x="78582" y="41942"/>
                  </a:lnTo>
                  <a:lnTo>
                    <a:pt x="63904" y="39628"/>
                  </a:lnTo>
                  <a:lnTo>
                    <a:pt x="14440" y="32763"/>
                  </a:lnTo>
                  <a:lnTo>
                    <a:pt x="9071" y="32174"/>
                  </a:lnTo>
                  <a:lnTo>
                    <a:pt x="360" y="26548"/>
                  </a:lnTo>
                  <a:lnTo>
                    <a:pt x="0" y="20159"/>
                  </a:lnTo>
                  <a:lnTo>
                    <a:pt x="18524" y="10323"/>
                  </a:lnTo>
                  <a:lnTo>
                    <a:pt x="34534" y="2396"/>
                  </a:lnTo>
                  <a:lnTo>
                    <a:pt x="36851" y="1585"/>
                  </a:lnTo>
                  <a:lnTo>
                    <a:pt x="38556" y="2081"/>
                  </a:lnTo>
                  <a:lnTo>
                    <a:pt x="47890" y="4015"/>
                  </a:lnTo>
                  <a:lnTo>
                    <a:pt x="57145" y="4280"/>
                  </a:lnTo>
                  <a:lnTo>
                    <a:pt x="66368" y="3248"/>
                  </a:lnTo>
                  <a:lnTo>
                    <a:pt x="81030" y="0"/>
                  </a:lnTo>
                  <a:lnTo>
                    <a:pt x="85938" y="3148"/>
                  </a:lnTo>
                  <a:lnTo>
                    <a:pt x="90878" y="5075"/>
                  </a:lnTo>
                  <a:lnTo>
                    <a:pt x="90679" y="5134"/>
                  </a:lnTo>
                  <a:lnTo>
                    <a:pt x="96408" y="7392"/>
                  </a:lnTo>
                  <a:lnTo>
                    <a:pt x="102143" y="8046"/>
                  </a:lnTo>
                  <a:lnTo>
                    <a:pt x="116264" y="5111"/>
                  </a:lnTo>
                  <a:lnTo>
                    <a:pt x="123926" y="5546"/>
                  </a:lnTo>
                  <a:lnTo>
                    <a:pt x="132724" y="13831"/>
                  </a:lnTo>
                  <a:lnTo>
                    <a:pt x="136499" y="14887"/>
                  </a:lnTo>
                  <a:lnTo>
                    <a:pt x="150487" y="16365"/>
                  </a:lnTo>
                  <a:lnTo>
                    <a:pt x="151299" y="24441"/>
                  </a:lnTo>
                  <a:lnTo>
                    <a:pt x="152991" y="366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60740" y="462363"/>
            <a:ext cx="7058025" cy="8696325"/>
            <a:chOff x="5460740" y="462363"/>
            <a:chExt cx="7058025" cy="86963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7571" y="2304353"/>
              <a:ext cx="4610099" cy="5676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0740" y="462363"/>
              <a:ext cx="7058024" cy="8696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135" marR="5080" indent="-198120">
              <a:lnSpc>
                <a:spcPct val="107100"/>
              </a:lnSpc>
              <a:spcBef>
                <a:spcPts val="100"/>
              </a:spcBef>
            </a:pPr>
            <a:r>
              <a:rPr spc="95" dirty="0"/>
              <a:t>Found</a:t>
            </a:r>
            <a:r>
              <a:rPr spc="130" dirty="0"/>
              <a:t> </a:t>
            </a:r>
            <a:r>
              <a:rPr dirty="0"/>
              <a:t>in</a:t>
            </a:r>
            <a:r>
              <a:rPr spc="130" dirty="0"/>
              <a:t> </a:t>
            </a:r>
            <a:r>
              <a:rPr dirty="0"/>
              <a:t>all</a:t>
            </a:r>
            <a:r>
              <a:rPr spc="130" dirty="0"/>
              <a:t> </a:t>
            </a:r>
            <a:r>
              <a:rPr spc="55" dirty="0"/>
              <a:t>the</a:t>
            </a:r>
            <a:r>
              <a:rPr spc="130" dirty="0"/>
              <a:t> </a:t>
            </a:r>
            <a:r>
              <a:rPr spc="95" dirty="0"/>
              <a:t>highlighted</a:t>
            </a:r>
            <a:r>
              <a:rPr spc="130" dirty="0"/>
              <a:t> </a:t>
            </a:r>
            <a:r>
              <a:rPr spc="160" dirty="0"/>
              <a:t>areas</a:t>
            </a:r>
            <a:r>
              <a:rPr spc="130" dirty="0"/>
              <a:t> </a:t>
            </a:r>
            <a:r>
              <a:rPr spc="90" dirty="0"/>
              <a:t>below,</a:t>
            </a:r>
            <a:r>
              <a:rPr spc="130" dirty="0"/>
              <a:t> </a:t>
            </a:r>
            <a:r>
              <a:rPr spc="125" dirty="0"/>
              <a:t>however</a:t>
            </a:r>
            <a:r>
              <a:rPr spc="130" dirty="0"/>
              <a:t> </a:t>
            </a:r>
            <a:r>
              <a:rPr spc="70" dirty="0"/>
              <a:t>Schistosomiasis</a:t>
            </a:r>
            <a:r>
              <a:rPr spc="130" dirty="0"/>
              <a:t> </a:t>
            </a:r>
            <a:r>
              <a:rPr dirty="0"/>
              <a:t>is</a:t>
            </a:r>
            <a:r>
              <a:rPr spc="130" dirty="0"/>
              <a:t> </a:t>
            </a:r>
            <a:r>
              <a:rPr dirty="0"/>
              <a:t>most</a:t>
            </a:r>
            <a:r>
              <a:rPr spc="130" dirty="0"/>
              <a:t> </a:t>
            </a:r>
            <a:r>
              <a:rPr spc="105" dirty="0"/>
              <a:t>prevalent</a:t>
            </a:r>
            <a:r>
              <a:rPr spc="130" dirty="0"/>
              <a:t> </a:t>
            </a:r>
            <a:r>
              <a:rPr spc="-25" dirty="0"/>
              <a:t>in </a:t>
            </a:r>
            <a:r>
              <a:rPr spc="210" dirty="0"/>
              <a:t>6</a:t>
            </a:r>
            <a:r>
              <a:rPr spc="130" dirty="0"/>
              <a:t> </a:t>
            </a:r>
            <a:r>
              <a:rPr spc="65" dirty="0"/>
              <a:t>countries</a:t>
            </a:r>
            <a:r>
              <a:rPr spc="130" dirty="0"/>
              <a:t> </a:t>
            </a:r>
            <a:r>
              <a:rPr dirty="0"/>
              <a:t>in</a:t>
            </a:r>
            <a:r>
              <a:rPr spc="135" dirty="0"/>
              <a:t> </a:t>
            </a:r>
            <a:r>
              <a:rPr spc="204" dirty="0"/>
              <a:t>Africa:</a:t>
            </a:r>
            <a:r>
              <a:rPr spc="130" dirty="0"/>
              <a:t> </a:t>
            </a:r>
            <a:r>
              <a:rPr spc="125" dirty="0"/>
              <a:t>Tanzania,</a:t>
            </a:r>
            <a:r>
              <a:rPr spc="135" dirty="0"/>
              <a:t> </a:t>
            </a:r>
            <a:r>
              <a:rPr spc="165" dirty="0"/>
              <a:t>Senegal,</a:t>
            </a:r>
            <a:r>
              <a:rPr spc="130" dirty="0"/>
              <a:t> </a:t>
            </a:r>
            <a:r>
              <a:rPr spc="95" dirty="0"/>
              <a:t>Cameroon,</a:t>
            </a:r>
            <a:r>
              <a:rPr spc="135" dirty="0"/>
              <a:t> </a:t>
            </a:r>
            <a:r>
              <a:rPr spc="165" dirty="0"/>
              <a:t>Uganda,</a:t>
            </a:r>
            <a:r>
              <a:rPr spc="130" dirty="0"/>
              <a:t> </a:t>
            </a:r>
            <a:r>
              <a:rPr spc="229" dirty="0"/>
              <a:t>Kenya,</a:t>
            </a:r>
            <a:r>
              <a:rPr spc="130" dirty="0"/>
              <a:t> </a:t>
            </a:r>
            <a:r>
              <a:rPr spc="145" dirty="0"/>
              <a:t>and</a:t>
            </a:r>
            <a:r>
              <a:rPr spc="135" dirty="0"/>
              <a:t> </a:t>
            </a:r>
            <a:r>
              <a:rPr spc="160" dirty="0"/>
              <a:t>Rwanda.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5956" y="7033650"/>
            <a:ext cx="8658224" cy="3253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12" y="3210411"/>
            <a:ext cx="104775" cy="104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12" y="4924911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12" y="6067911"/>
            <a:ext cx="104775" cy="1047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0157" y="2860849"/>
            <a:ext cx="16332468" cy="40016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6680">
              <a:lnSpc>
                <a:spcPct val="117200"/>
              </a:lnSpc>
              <a:spcBef>
                <a:spcPts val="90"/>
              </a:spcBef>
            </a:pPr>
            <a:r>
              <a:rPr sz="3200" spc="105" dirty="0">
                <a:latin typeface="Calibri"/>
                <a:cs typeface="Calibri"/>
              </a:rPr>
              <a:t>Children</a:t>
            </a:r>
            <a:r>
              <a:rPr sz="3200" spc="160" dirty="0">
                <a:latin typeface="Calibri"/>
                <a:cs typeface="Calibri"/>
              </a:rPr>
              <a:t> </a:t>
            </a:r>
            <a:r>
              <a:rPr sz="3200" spc="114" dirty="0">
                <a:latin typeface="Calibri"/>
                <a:cs typeface="Calibri"/>
              </a:rPr>
              <a:t>infected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85" dirty="0">
                <a:latin typeface="Calibri"/>
                <a:cs typeface="Calibri"/>
              </a:rPr>
              <a:t>become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80" dirty="0">
                <a:latin typeface="Calibri"/>
                <a:cs typeface="Calibri"/>
              </a:rPr>
              <a:t>anemic,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180" dirty="0">
                <a:latin typeface="Calibri"/>
                <a:cs typeface="Calibri"/>
              </a:rPr>
              <a:t>get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malnutrition,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120" dirty="0">
                <a:latin typeface="Calibri"/>
                <a:cs typeface="Calibri"/>
              </a:rPr>
              <a:t>develop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95" dirty="0">
                <a:latin typeface="Calibri"/>
                <a:cs typeface="Calibri"/>
              </a:rPr>
              <a:t>learning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disabilities,</a:t>
            </a:r>
            <a:r>
              <a:rPr sz="3200" spc="125" dirty="0">
                <a:latin typeface="Calibri"/>
                <a:cs typeface="Calibri"/>
              </a:rPr>
              <a:t> </a:t>
            </a:r>
            <a:r>
              <a:rPr sz="3200" spc="85" dirty="0">
                <a:latin typeface="Calibri"/>
                <a:cs typeface="Calibri"/>
              </a:rPr>
              <a:t>become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80" dirty="0">
                <a:latin typeface="Calibri"/>
                <a:cs typeface="Calibri"/>
              </a:rPr>
              <a:t>resistant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the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polio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60" dirty="0">
                <a:latin typeface="Calibri"/>
                <a:cs typeface="Calibri"/>
              </a:rPr>
              <a:t>vaccine</a:t>
            </a:r>
            <a:r>
              <a:rPr lang="en-US" sz="3200" spc="160" dirty="0">
                <a:latin typeface="Calibri"/>
                <a:cs typeface="Calibri"/>
              </a:rPr>
              <a:t>, and many die from it every year.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75" dirty="0">
                <a:latin typeface="Calibri"/>
                <a:cs typeface="Calibri"/>
              </a:rPr>
              <a:t>Schistosomiasis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90" dirty="0">
                <a:latin typeface="Calibri"/>
                <a:cs typeface="Calibri"/>
              </a:rPr>
              <a:t>makes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the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polio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170" dirty="0">
                <a:latin typeface="Calibri"/>
                <a:cs typeface="Calibri"/>
              </a:rPr>
              <a:t>vaccine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85" dirty="0">
                <a:latin typeface="Calibri"/>
                <a:cs typeface="Calibri"/>
              </a:rPr>
              <a:t>ineffective!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205104">
              <a:lnSpc>
                <a:spcPct val="117200"/>
              </a:lnSpc>
            </a:pPr>
            <a:r>
              <a:rPr sz="3200" spc="55" dirty="0">
                <a:latin typeface="Calibri"/>
                <a:cs typeface="Calibri"/>
              </a:rPr>
              <a:t>This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125" dirty="0">
                <a:latin typeface="Calibri"/>
                <a:cs typeface="Calibri"/>
              </a:rPr>
              <a:t>prevents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25" dirty="0">
                <a:latin typeface="Calibri"/>
                <a:cs typeface="Calibri"/>
              </a:rPr>
              <a:t>Rotary’s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45" dirty="0">
                <a:latin typeface="Calibri"/>
                <a:cs typeface="Calibri"/>
              </a:rPr>
              <a:t>goal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40" dirty="0">
                <a:latin typeface="Calibri"/>
                <a:cs typeface="Calibri"/>
              </a:rPr>
              <a:t>eradicate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polio,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70" dirty="0">
                <a:latin typeface="Calibri"/>
                <a:cs typeface="Calibri"/>
              </a:rPr>
              <a:t>so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the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30" dirty="0">
                <a:latin typeface="Calibri"/>
                <a:cs typeface="Calibri"/>
              </a:rPr>
              <a:t>fight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140" dirty="0">
                <a:latin typeface="Calibri"/>
                <a:cs typeface="Calibri"/>
              </a:rPr>
              <a:t>against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75" dirty="0">
                <a:latin typeface="Calibri"/>
                <a:cs typeface="Calibri"/>
              </a:rPr>
              <a:t>Schistosomiasis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is </a:t>
            </a:r>
            <a:r>
              <a:rPr sz="3200" spc="155" dirty="0">
                <a:latin typeface="Calibri"/>
                <a:cs typeface="Calibri"/>
              </a:rPr>
              <a:t>necessary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100" dirty="0">
                <a:latin typeface="Calibri"/>
                <a:cs typeface="Calibri"/>
              </a:rPr>
              <a:t>conquer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Polio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1506" y="736017"/>
            <a:ext cx="10594975" cy="1252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50" b="1" spc="-185" dirty="0">
                <a:latin typeface="Tahoma"/>
                <a:cs typeface="Tahoma"/>
              </a:rPr>
              <a:t>Importance</a:t>
            </a:r>
            <a:r>
              <a:rPr sz="8050" b="1" spc="-925" dirty="0">
                <a:latin typeface="Tahoma"/>
                <a:cs typeface="Tahoma"/>
              </a:rPr>
              <a:t> </a:t>
            </a:r>
            <a:r>
              <a:rPr sz="8050" b="1" dirty="0">
                <a:latin typeface="Tahoma"/>
                <a:cs typeface="Tahoma"/>
              </a:rPr>
              <a:t>to</a:t>
            </a:r>
            <a:r>
              <a:rPr sz="8050" b="1" spc="-925" dirty="0">
                <a:latin typeface="Tahoma"/>
                <a:cs typeface="Tahoma"/>
              </a:rPr>
              <a:t> </a:t>
            </a:r>
            <a:r>
              <a:rPr sz="8050" b="1" spc="-110" dirty="0">
                <a:latin typeface="Tahoma"/>
                <a:cs typeface="Tahoma"/>
              </a:rPr>
              <a:t>Rotary</a:t>
            </a:r>
            <a:endParaRPr sz="8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49" y="2858926"/>
            <a:ext cx="171449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49" y="4630576"/>
            <a:ext cx="171449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749" y="7288051"/>
            <a:ext cx="171449" cy="1714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10803" y="2344563"/>
            <a:ext cx="16239490" cy="622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95"/>
              </a:spcBef>
            </a:pPr>
            <a:r>
              <a:rPr sz="5000" spc="125" dirty="0">
                <a:solidFill>
                  <a:srgbClr val="6FB5DE"/>
                </a:solidFill>
                <a:latin typeface="Calibri"/>
                <a:cs typeface="Calibri"/>
              </a:rPr>
              <a:t>The</a:t>
            </a:r>
            <a:r>
              <a:rPr sz="5000" spc="19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85" dirty="0">
                <a:solidFill>
                  <a:srgbClr val="6FB5DE"/>
                </a:solidFill>
                <a:latin typeface="Calibri"/>
                <a:cs typeface="Calibri"/>
              </a:rPr>
              <a:t>fight</a:t>
            </a:r>
            <a:r>
              <a:rPr sz="5000" spc="19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200" dirty="0">
                <a:solidFill>
                  <a:srgbClr val="6FB5DE"/>
                </a:solidFill>
                <a:latin typeface="Calibri"/>
                <a:cs typeface="Calibri"/>
              </a:rPr>
              <a:t>against</a:t>
            </a:r>
            <a:r>
              <a:rPr sz="5000" spc="19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00" dirty="0">
                <a:solidFill>
                  <a:srgbClr val="6FB5DE"/>
                </a:solidFill>
                <a:latin typeface="Calibri"/>
                <a:cs typeface="Calibri"/>
              </a:rPr>
              <a:t>Schistosomiasis</a:t>
            </a:r>
            <a:r>
              <a:rPr sz="5000" spc="19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10" dirty="0">
                <a:solidFill>
                  <a:srgbClr val="6FB5DE"/>
                </a:solidFill>
                <a:latin typeface="Calibri"/>
                <a:cs typeface="Calibri"/>
              </a:rPr>
              <a:t>also</a:t>
            </a:r>
            <a:r>
              <a:rPr sz="5000" spc="19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14" dirty="0">
                <a:solidFill>
                  <a:srgbClr val="6FB5DE"/>
                </a:solidFill>
                <a:latin typeface="Calibri"/>
                <a:cs typeface="Calibri"/>
              </a:rPr>
              <a:t>supports</a:t>
            </a:r>
            <a:r>
              <a:rPr sz="5000" spc="19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65" dirty="0">
                <a:solidFill>
                  <a:srgbClr val="6FB5DE"/>
                </a:solidFill>
                <a:latin typeface="Calibri"/>
                <a:cs typeface="Calibri"/>
              </a:rPr>
              <a:t>Rotary’s </a:t>
            </a:r>
            <a:r>
              <a:rPr sz="5000" spc="195" dirty="0">
                <a:solidFill>
                  <a:srgbClr val="6FB5DE"/>
                </a:solidFill>
                <a:latin typeface="Calibri"/>
                <a:cs typeface="Calibri"/>
              </a:rPr>
              <a:t>focus</a:t>
            </a:r>
            <a:r>
              <a:rPr sz="5000" spc="11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on</a:t>
            </a:r>
            <a:r>
              <a:rPr sz="5000" spc="114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b="1" spc="-110" dirty="0">
                <a:solidFill>
                  <a:srgbClr val="6FB5DE"/>
                </a:solidFill>
                <a:latin typeface="Arial"/>
                <a:cs typeface="Arial"/>
              </a:rPr>
              <a:t>promoting</a:t>
            </a:r>
            <a:r>
              <a:rPr sz="5000" b="1" spc="-75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spc="245" dirty="0">
                <a:solidFill>
                  <a:srgbClr val="6FB5DE"/>
                </a:solidFill>
                <a:latin typeface="Arial"/>
                <a:cs typeface="Arial"/>
              </a:rPr>
              <a:t>water</a:t>
            </a:r>
            <a:r>
              <a:rPr sz="5000" b="1" spc="-75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spc="75" dirty="0">
                <a:solidFill>
                  <a:srgbClr val="6FB5DE"/>
                </a:solidFill>
                <a:latin typeface="Arial"/>
                <a:cs typeface="Arial"/>
              </a:rPr>
              <a:t>safety</a:t>
            </a:r>
            <a:r>
              <a:rPr sz="5000" b="1" spc="-80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6FB5DE"/>
                </a:solidFill>
                <a:latin typeface="Arial"/>
                <a:cs typeface="Arial"/>
              </a:rPr>
              <a:t>and</a:t>
            </a:r>
            <a:r>
              <a:rPr sz="5000" b="1" spc="-75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spc="-10" dirty="0">
                <a:solidFill>
                  <a:srgbClr val="6FB5DE"/>
                </a:solidFill>
                <a:latin typeface="Arial"/>
                <a:cs typeface="Arial"/>
              </a:rPr>
              <a:t>sanitation </a:t>
            </a:r>
            <a:r>
              <a:rPr sz="5000" spc="100" dirty="0">
                <a:solidFill>
                  <a:srgbClr val="6FB5DE"/>
                </a:solidFill>
                <a:latin typeface="Calibri"/>
                <a:cs typeface="Calibri"/>
              </a:rPr>
              <a:t>Schistosomiasis</a:t>
            </a:r>
            <a:r>
              <a:rPr sz="5000" spc="19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is</a:t>
            </a:r>
            <a:r>
              <a:rPr sz="5000" spc="20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most</a:t>
            </a:r>
            <a:r>
              <a:rPr sz="5000" spc="20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commonly</a:t>
            </a:r>
            <a:r>
              <a:rPr sz="5000" spc="20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80" dirty="0">
                <a:solidFill>
                  <a:srgbClr val="6FB5DE"/>
                </a:solidFill>
                <a:latin typeface="Calibri"/>
                <a:cs typeface="Calibri"/>
              </a:rPr>
              <a:t>contracted</a:t>
            </a:r>
            <a:r>
              <a:rPr sz="5000" spc="20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10" dirty="0">
                <a:solidFill>
                  <a:srgbClr val="6FB5DE"/>
                </a:solidFill>
                <a:latin typeface="Calibri"/>
                <a:cs typeface="Calibri"/>
              </a:rPr>
              <a:t>when </a:t>
            </a:r>
            <a:r>
              <a:rPr lang="en-US" sz="5000" spc="110" dirty="0">
                <a:solidFill>
                  <a:srgbClr val="6FB5DE"/>
                </a:solidFill>
                <a:latin typeface="Calibri"/>
                <a:cs typeface="Calibri"/>
              </a:rPr>
              <a:t>    	</a:t>
            </a:r>
            <a:r>
              <a:rPr sz="5000" b="1" spc="-95" dirty="0">
                <a:solidFill>
                  <a:srgbClr val="6FB5DE"/>
                </a:solidFill>
                <a:latin typeface="Arial"/>
                <a:cs typeface="Arial"/>
              </a:rPr>
              <a:t>mothers</a:t>
            </a:r>
            <a:r>
              <a:rPr sz="5000" b="1" spc="-65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spc="65" dirty="0">
                <a:solidFill>
                  <a:srgbClr val="6FB5DE"/>
                </a:solidFill>
                <a:latin typeface="Arial"/>
                <a:cs typeface="Arial"/>
              </a:rPr>
              <a:t>bathe</a:t>
            </a:r>
            <a:r>
              <a:rPr sz="5000" b="1" spc="-65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6FB5DE"/>
                </a:solidFill>
                <a:latin typeface="Arial"/>
                <a:cs typeface="Arial"/>
              </a:rPr>
              <a:t>their</a:t>
            </a:r>
            <a:r>
              <a:rPr sz="5000" b="1" spc="-60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spc="-110" dirty="0">
                <a:solidFill>
                  <a:srgbClr val="6FB5DE"/>
                </a:solidFill>
                <a:latin typeface="Arial"/>
                <a:cs typeface="Arial"/>
              </a:rPr>
              <a:t>children</a:t>
            </a:r>
            <a:r>
              <a:rPr sz="5000" b="1" spc="-65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spc="-170" dirty="0">
                <a:solidFill>
                  <a:srgbClr val="6FB5DE"/>
                </a:solidFill>
                <a:latin typeface="Arial"/>
                <a:cs typeface="Arial"/>
              </a:rPr>
              <a:t>in</a:t>
            </a:r>
            <a:r>
              <a:rPr sz="5000" b="1" spc="-60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6FB5DE"/>
                </a:solidFill>
                <a:latin typeface="Arial"/>
                <a:cs typeface="Arial"/>
              </a:rPr>
              <a:t>rivers,</a:t>
            </a:r>
            <a:r>
              <a:rPr sz="5000" b="1" spc="-135" dirty="0">
                <a:solidFill>
                  <a:srgbClr val="6FB5DE"/>
                </a:solidFill>
                <a:latin typeface="Arial"/>
                <a:cs typeface="Arial"/>
              </a:rPr>
              <a:t> </a:t>
            </a:r>
            <a:br>
              <a:rPr lang="en-US" sz="5000" b="1" spc="-135" dirty="0">
                <a:solidFill>
                  <a:srgbClr val="6FB5DE"/>
                </a:solidFill>
                <a:latin typeface="Arial"/>
                <a:cs typeface="Arial"/>
              </a:rPr>
            </a:br>
            <a:r>
              <a:rPr lang="en-US" sz="5000" b="1" spc="-135" dirty="0">
                <a:solidFill>
                  <a:srgbClr val="6FB5DE"/>
                </a:solidFill>
                <a:latin typeface="Arial"/>
                <a:cs typeface="Arial"/>
              </a:rPr>
              <a:t>    </a:t>
            </a:r>
            <a:r>
              <a:rPr sz="5000" spc="65" dirty="0">
                <a:solidFill>
                  <a:srgbClr val="6FB5DE"/>
                </a:solidFill>
                <a:latin typeface="Calibri"/>
                <a:cs typeface="Calibri"/>
              </a:rPr>
              <a:t>or</a:t>
            </a:r>
            <a:r>
              <a:rPr sz="5000" spc="12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204" dirty="0">
                <a:solidFill>
                  <a:srgbClr val="6FB5DE"/>
                </a:solidFill>
                <a:latin typeface="Calibri"/>
                <a:cs typeface="Calibri"/>
              </a:rPr>
              <a:t>young</a:t>
            </a:r>
            <a:r>
              <a:rPr sz="5000" spc="12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95" dirty="0">
                <a:solidFill>
                  <a:srgbClr val="6FB5DE"/>
                </a:solidFill>
                <a:latin typeface="Calibri"/>
                <a:cs typeface="Calibri"/>
              </a:rPr>
              <a:t>children </a:t>
            </a:r>
            <a:r>
              <a:rPr sz="5000" spc="210" dirty="0">
                <a:solidFill>
                  <a:srgbClr val="6FB5DE"/>
                </a:solidFill>
                <a:latin typeface="Calibri"/>
                <a:cs typeface="Calibri"/>
              </a:rPr>
              <a:t>play</a:t>
            </a:r>
            <a:r>
              <a:rPr sz="5000" spc="13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in</a:t>
            </a:r>
            <a:r>
              <a:rPr sz="5000" spc="13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lang="en-US" sz="5000" spc="130" dirty="0">
                <a:solidFill>
                  <a:srgbClr val="6FB5DE"/>
                </a:solidFill>
                <a:latin typeface="Calibri"/>
                <a:cs typeface="Calibri"/>
              </a:rPr>
              <a:t>infected </a:t>
            </a:r>
            <a:r>
              <a:rPr sz="5000" spc="175" dirty="0">
                <a:solidFill>
                  <a:srgbClr val="6FB5DE"/>
                </a:solidFill>
                <a:latin typeface="Calibri"/>
                <a:cs typeface="Calibri"/>
              </a:rPr>
              <a:t>water</a:t>
            </a:r>
            <a:endParaRPr sz="5000" dirty="0">
              <a:latin typeface="Calibri"/>
              <a:cs typeface="Calibri"/>
            </a:endParaRPr>
          </a:p>
          <a:p>
            <a:pPr marL="191770" marR="183515" algn="ctr">
              <a:lnSpc>
                <a:spcPts val="6980"/>
              </a:lnSpc>
              <a:spcBef>
                <a:spcPts val="190"/>
              </a:spcBef>
            </a:pPr>
            <a:r>
              <a:rPr sz="5000" spc="225" dirty="0">
                <a:solidFill>
                  <a:srgbClr val="6FB5DE"/>
                </a:solidFill>
                <a:latin typeface="Calibri"/>
                <a:cs typeface="Calibri"/>
              </a:rPr>
              <a:t>We</a:t>
            </a:r>
            <a:r>
              <a:rPr sz="5000" spc="175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70" dirty="0">
                <a:solidFill>
                  <a:srgbClr val="6FB5DE"/>
                </a:solidFill>
                <a:latin typeface="Calibri"/>
                <a:cs typeface="Calibri"/>
              </a:rPr>
              <a:t>want</a:t>
            </a:r>
            <a:r>
              <a:rPr sz="5000" spc="18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to</a:t>
            </a:r>
            <a:r>
              <a:rPr sz="5000" spc="18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lang="en-US" sz="5000" spc="180" dirty="0">
                <a:solidFill>
                  <a:srgbClr val="6FB5DE"/>
                </a:solidFill>
                <a:latin typeface="Calibri"/>
                <a:cs typeface="Calibri"/>
              </a:rPr>
              <a:t>save the lives of these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small</a:t>
            </a:r>
            <a:r>
              <a:rPr sz="5000" spc="18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105" dirty="0">
                <a:solidFill>
                  <a:srgbClr val="6FB5DE"/>
                </a:solidFill>
                <a:latin typeface="Calibri"/>
                <a:cs typeface="Calibri"/>
              </a:rPr>
              <a:t>children</a:t>
            </a:r>
            <a:r>
              <a:rPr lang="en-US" sz="5000" spc="105" dirty="0">
                <a:solidFill>
                  <a:srgbClr val="6FB5DE"/>
                </a:solidFill>
                <a:latin typeface="Calibri"/>
                <a:cs typeface="Calibri"/>
              </a:rPr>
              <a:t>, and to enable them </a:t>
            </a:r>
            <a:r>
              <a:rPr sz="5000" dirty="0">
                <a:solidFill>
                  <a:srgbClr val="6FB5DE"/>
                </a:solidFill>
                <a:latin typeface="Calibri"/>
                <a:cs typeface="Calibri"/>
              </a:rPr>
              <a:t>to</a:t>
            </a:r>
            <a:r>
              <a:rPr sz="5000" spc="18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215" dirty="0">
                <a:solidFill>
                  <a:srgbClr val="6FB5DE"/>
                </a:solidFill>
                <a:latin typeface="Calibri"/>
                <a:cs typeface="Calibri"/>
              </a:rPr>
              <a:t>safely </a:t>
            </a:r>
            <a:r>
              <a:rPr lang="en-US" sz="5000" spc="215" dirty="0">
                <a:solidFill>
                  <a:srgbClr val="6FB5DE"/>
                </a:solidFill>
                <a:latin typeface="Calibri"/>
                <a:cs typeface="Calibri"/>
              </a:rPr>
              <a:t>play in parasite-free</a:t>
            </a:r>
            <a:r>
              <a:rPr sz="5000" spc="170" dirty="0">
                <a:solidFill>
                  <a:srgbClr val="6FB5DE"/>
                </a:solidFill>
                <a:latin typeface="Calibri"/>
                <a:cs typeface="Calibri"/>
              </a:rPr>
              <a:t> </a:t>
            </a:r>
            <a:r>
              <a:rPr sz="5000" spc="90" dirty="0">
                <a:solidFill>
                  <a:srgbClr val="6FB5DE"/>
                </a:solidFill>
                <a:latin typeface="Calibri"/>
                <a:cs typeface="Calibri"/>
              </a:rPr>
              <a:t>water!</a:t>
            </a:r>
            <a:endParaRPr sz="5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610" y="377422"/>
            <a:ext cx="14912975" cy="1120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150" b="1" spc="-425" dirty="0">
                <a:latin typeface="Arial"/>
                <a:cs typeface="Arial"/>
              </a:rPr>
              <a:t>THE</a:t>
            </a:r>
            <a:r>
              <a:rPr sz="7150" b="1" spc="-75" dirty="0">
                <a:latin typeface="Arial"/>
                <a:cs typeface="Arial"/>
              </a:rPr>
              <a:t> </a:t>
            </a:r>
            <a:r>
              <a:rPr sz="7150" b="1" dirty="0">
                <a:latin typeface="Arial"/>
                <a:cs typeface="Arial"/>
              </a:rPr>
              <a:t>ROTARY</a:t>
            </a:r>
            <a:r>
              <a:rPr sz="7150" b="1" spc="-90" dirty="0">
                <a:latin typeface="Arial"/>
                <a:cs typeface="Arial"/>
              </a:rPr>
              <a:t> </a:t>
            </a:r>
            <a:r>
              <a:rPr sz="7150" b="1" spc="100" dirty="0">
                <a:latin typeface="Arial"/>
                <a:cs typeface="Arial"/>
              </a:rPr>
              <a:t>SANITATION</a:t>
            </a:r>
            <a:r>
              <a:rPr sz="7150" b="1" spc="-80" dirty="0">
                <a:latin typeface="Arial"/>
                <a:cs typeface="Arial"/>
              </a:rPr>
              <a:t> </a:t>
            </a:r>
            <a:r>
              <a:rPr sz="7150" b="1" spc="-434" dirty="0">
                <a:latin typeface="Arial"/>
                <a:cs typeface="Arial"/>
              </a:rPr>
              <a:t>FOCUS</a:t>
            </a:r>
            <a:endParaRPr sz="7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5358DAF-8619-9EDF-14B5-BBBB297C3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E02930C-9BD3-70B9-CBE4-77A28F5913F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8EE8E59-7B1D-0770-FDCC-34B1252F6B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8798" y="2813390"/>
            <a:ext cx="233597" cy="233597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9261ACA9-CA64-06ED-4782-7AFE4033C6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99" y="8910346"/>
            <a:ext cx="245611" cy="245611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36878D94-A372-AAE9-0C94-1F369F5D293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599" y="8440575"/>
            <a:ext cx="245611" cy="24561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C471898-80BF-BA53-FA3D-786B6D6B7250}"/>
              </a:ext>
            </a:extLst>
          </p:cNvPr>
          <p:cNvSpPr/>
          <p:nvPr/>
        </p:nvSpPr>
        <p:spPr>
          <a:xfrm>
            <a:off x="5140178" y="9875570"/>
            <a:ext cx="8007984" cy="411480"/>
          </a:xfrm>
          <a:custGeom>
            <a:avLst/>
            <a:gdLst/>
            <a:ahLst/>
            <a:cxnLst/>
            <a:rect l="l" t="t" r="r" b="b"/>
            <a:pathLst>
              <a:path w="8007984" h="411479">
                <a:moveTo>
                  <a:pt x="8007642" y="411429"/>
                </a:moveTo>
                <a:lnTo>
                  <a:pt x="0" y="411429"/>
                </a:lnTo>
                <a:lnTo>
                  <a:pt x="3113" y="390562"/>
                </a:lnTo>
                <a:lnTo>
                  <a:pt x="14691" y="344494"/>
                </a:lnTo>
                <a:lnTo>
                  <a:pt x="30670" y="299876"/>
                </a:lnTo>
                <a:lnTo>
                  <a:pt x="50920" y="257028"/>
                </a:lnTo>
                <a:lnTo>
                  <a:pt x="75309" y="216266"/>
                </a:lnTo>
                <a:lnTo>
                  <a:pt x="103704" y="177911"/>
                </a:lnTo>
                <a:lnTo>
                  <a:pt x="135973" y="142280"/>
                </a:lnTo>
                <a:lnTo>
                  <a:pt x="171604" y="110010"/>
                </a:lnTo>
                <a:lnTo>
                  <a:pt x="209960" y="81616"/>
                </a:lnTo>
                <a:lnTo>
                  <a:pt x="250721" y="57227"/>
                </a:lnTo>
                <a:lnTo>
                  <a:pt x="293570" y="36977"/>
                </a:lnTo>
                <a:lnTo>
                  <a:pt x="338188" y="20997"/>
                </a:lnTo>
                <a:lnTo>
                  <a:pt x="384255" y="9420"/>
                </a:lnTo>
                <a:lnTo>
                  <a:pt x="431455" y="2377"/>
                </a:lnTo>
                <a:lnTo>
                  <a:pt x="479468" y="0"/>
                </a:lnTo>
                <a:lnTo>
                  <a:pt x="7528174" y="0"/>
                </a:lnTo>
                <a:lnTo>
                  <a:pt x="7576186" y="2377"/>
                </a:lnTo>
                <a:lnTo>
                  <a:pt x="7623385" y="9420"/>
                </a:lnTo>
                <a:lnTo>
                  <a:pt x="7669453" y="20997"/>
                </a:lnTo>
                <a:lnTo>
                  <a:pt x="7714071" y="36977"/>
                </a:lnTo>
                <a:lnTo>
                  <a:pt x="7756919" y="57227"/>
                </a:lnTo>
                <a:lnTo>
                  <a:pt x="7797681" y="81616"/>
                </a:lnTo>
                <a:lnTo>
                  <a:pt x="7836036" y="110010"/>
                </a:lnTo>
                <a:lnTo>
                  <a:pt x="7871667" y="142280"/>
                </a:lnTo>
                <a:lnTo>
                  <a:pt x="7903937" y="177911"/>
                </a:lnTo>
                <a:lnTo>
                  <a:pt x="7932332" y="216266"/>
                </a:lnTo>
                <a:lnTo>
                  <a:pt x="7956720" y="257028"/>
                </a:lnTo>
                <a:lnTo>
                  <a:pt x="7976971" y="299876"/>
                </a:lnTo>
                <a:lnTo>
                  <a:pt x="7992951" y="344494"/>
                </a:lnTo>
                <a:lnTo>
                  <a:pt x="8004528" y="390562"/>
                </a:lnTo>
                <a:lnTo>
                  <a:pt x="8007642" y="411429"/>
                </a:lnTo>
                <a:close/>
              </a:path>
            </a:pathLst>
          </a:custGeom>
          <a:solidFill>
            <a:srgbClr val="6FB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179EB488-EDDF-257D-D1F4-DD0C36ABDF2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49" y="2858926"/>
            <a:ext cx="171449" cy="171449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A6A5DDF6-1D22-8396-1007-65F0D96E9C0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49" y="4630576"/>
            <a:ext cx="171449" cy="171449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B458724D-1039-2178-0EE4-E656FEB0437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749" y="7288051"/>
            <a:ext cx="171449" cy="171449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775587FA-E579-7CD1-F9CE-FA8BE5B1BB2F}"/>
              </a:ext>
            </a:extLst>
          </p:cNvPr>
          <p:cNvSpPr txBox="1"/>
          <p:nvPr/>
        </p:nvSpPr>
        <p:spPr>
          <a:xfrm>
            <a:off x="1110803" y="2344563"/>
            <a:ext cx="16239490" cy="6312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95"/>
              </a:spcBef>
            </a:pPr>
            <a:r>
              <a:rPr lang="en-US" sz="5000" spc="125" dirty="0">
                <a:solidFill>
                  <a:schemeClr val="tx1"/>
                </a:solidFill>
                <a:latin typeface="Calibri"/>
                <a:cs typeface="Calibri"/>
              </a:rPr>
              <a:t>Treatment of those children who have become infected</a:t>
            </a:r>
            <a:r>
              <a:rPr lang="en-US" sz="5000" spc="1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endParaRPr sz="5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1770" marR="183515" algn="ctr">
              <a:lnSpc>
                <a:spcPts val="6980"/>
              </a:lnSpc>
              <a:spcBef>
                <a:spcPts val="190"/>
              </a:spcBef>
            </a:pPr>
            <a:endParaRPr lang="en-US" sz="5000" spc="22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1770" marR="183515" algn="ctr">
              <a:lnSpc>
                <a:spcPts val="6980"/>
              </a:lnSpc>
              <a:spcBef>
                <a:spcPts val="190"/>
              </a:spcBef>
            </a:pPr>
            <a:r>
              <a:rPr lang="en-US" sz="5000" spc="225" dirty="0">
                <a:solidFill>
                  <a:schemeClr val="tx1"/>
                </a:solidFill>
                <a:latin typeface="Calibri"/>
                <a:cs typeface="Calibri"/>
              </a:rPr>
              <a:t>Education of their families to understand how they and their children can avoid becoming re-infected by the parasites causing the disease</a:t>
            </a:r>
          </a:p>
          <a:p>
            <a:pPr marL="191770" marR="183515" algn="ctr">
              <a:lnSpc>
                <a:spcPts val="6980"/>
              </a:lnSpc>
              <a:spcBef>
                <a:spcPts val="190"/>
              </a:spcBef>
            </a:pPr>
            <a:r>
              <a:rPr lang="en-US" sz="5000" spc="105" dirty="0">
                <a:solidFill>
                  <a:schemeClr val="tx1"/>
                </a:solidFill>
                <a:latin typeface="Calibri"/>
                <a:cs typeface="Calibri"/>
              </a:rPr>
              <a:t> Treatment of the infected water sources to eliminate the parasites responsible for Schistosomiasis </a:t>
            </a:r>
            <a:endParaRPr sz="5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DCF0851-E8B3-7A53-6684-570BF3C401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610" y="377421"/>
            <a:ext cx="17183683" cy="11169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150" b="1" spc="-425" dirty="0">
                <a:latin typeface="Arial"/>
                <a:cs typeface="Arial"/>
              </a:rPr>
              <a:t>T</a:t>
            </a:r>
            <a:r>
              <a:rPr lang="en-US" sz="7150" b="1" spc="-425" dirty="0">
                <a:latin typeface="Arial"/>
                <a:cs typeface="Arial"/>
              </a:rPr>
              <a:t>o eliminate Schistosomiasis will require</a:t>
            </a:r>
            <a:endParaRPr sz="7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18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9416" y="8730626"/>
            <a:ext cx="233597" cy="2335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7200" y="8787980"/>
            <a:ext cx="233596" cy="2335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2760" y="3395459"/>
            <a:ext cx="16372840" cy="6537325"/>
            <a:chOff x="262760" y="3395459"/>
            <a:chExt cx="16372840" cy="65373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537" y="8787980"/>
              <a:ext cx="233596" cy="233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760" y="3395459"/>
              <a:ext cx="16372334" cy="65370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88956" y="3867867"/>
            <a:ext cx="14423390" cy="41304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11605">
              <a:lnSpc>
                <a:spcPct val="100000"/>
              </a:lnSpc>
              <a:spcBef>
                <a:spcPts val="105"/>
              </a:spcBef>
            </a:pPr>
            <a:r>
              <a:rPr sz="3300" spc="90" dirty="0">
                <a:latin typeface="Calibri"/>
                <a:cs typeface="Calibri"/>
              </a:rPr>
              <a:t>Praziquantel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spc="250" dirty="0">
                <a:latin typeface="Calibri"/>
                <a:cs typeface="Calibri"/>
              </a:rPr>
              <a:t>a</a:t>
            </a:r>
            <a:r>
              <a:rPr sz="3300" spc="190" dirty="0">
                <a:latin typeface="Calibri"/>
                <a:cs typeface="Calibri"/>
              </a:rPr>
              <a:t> </a:t>
            </a:r>
            <a:r>
              <a:rPr sz="3300" spc="165" dirty="0">
                <a:latin typeface="Calibri"/>
                <a:cs typeface="Calibri"/>
              </a:rPr>
              <a:t>drug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spc="100" dirty="0">
                <a:latin typeface="Calibri"/>
                <a:cs typeface="Calibri"/>
              </a:rPr>
              <a:t>used</a:t>
            </a:r>
            <a:r>
              <a:rPr sz="3300" spc="1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spc="50" dirty="0">
                <a:latin typeface="Calibri"/>
                <a:cs typeface="Calibri"/>
              </a:rPr>
              <a:t>the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treatment</a:t>
            </a:r>
            <a:r>
              <a:rPr sz="3300" spc="190" dirty="0">
                <a:latin typeface="Calibri"/>
                <a:cs typeface="Calibri"/>
              </a:rPr>
              <a:t> </a:t>
            </a:r>
            <a:r>
              <a:rPr sz="3300" spc="105" dirty="0">
                <a:latin typeface="Calibri"/>
                <a:cs typeface="Calibri"/>
              </a:rPr>
              <a:t>for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schistosomiasis.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60"/>
              </a:spcBef>
            </a:pPr>
            <a:endParaRPr sz="3300" dirty="0">
              <a:latin typeface="Calibri"/>
              <a:cs typeface="Calibri"/>
            </a:endParaRPr>
          </a:p>
          <a:p>
            <a:pPr marL="1332865">
              <a:lnSpc>
                <a:spcPct val="100000"/>
              </a:lnSpc>
            </a:pPr>
            <a:r>
              <a:rPr sz="3300" spc="155" dirty="0">
                <a:latin typeface="Calibri"/>
                <a:cs typeface="Calibri"/>
              </a:rPr>
              <a:t>However</a:t>
            </a:r>
            <a:r>
              <a:rPr sz="3300" spc="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until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90" dirty="0">
                <a:latin typeface="Calibri"/>
                <a:cs typeface="Calibri"/>
              </a:rPr>
              <a:t>recently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it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140" dirty="0">
                <a:latin typeface="Calibri"/>
                <a:cs typeface="Calibri"/>
              </a:rPr>
              <a:t>has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50" dirty="0">
                <a:latin typeface="Calibri"/>
                <a:cs typeface="Calibri"/>
              </a:rPr>
              <a:t>only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90" dirty="0">
                <a:latin typeface="Calibri"/>
                <a:cs typeface="Calibri"/>
              </a:rPr>
              <a:t>been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120" dirty="0">
                <a:latin typeface="Calibri"/>
                <a:cs typeface="Calibri"/>
              </a:rPr>
              <a:t>available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75" dirty="0">
                <a:latin typeface="Calibri"/>
                <a:cs typeface="Calibri"/>
              </a:rPr>
              <a:t>adult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65" dirty="0">
                <a:latin typeface="Calibri"/>
                <a:cs typeface="Calibri"/>
              </a:rPr>
              <a:t>doses.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3300" dirty="0">
              <a:latin typeface="Calibri"/>
              <a:cs typeface="Calibri"/>
            </a:endParaRPr>
          </a:p>
          <a:p>
            <a:pPr marL="5501640" marR="5080" indent="-5489575">
              <a:lnSpc>
                <a:spcPct val="145800"/>
              </a:lnSpc>
              <a:spcBef>
                <a:spcPts val="5"/>
              </a:spcBef>
            </a:pPr>
            <a:r>
              <a:rPr lang="en-US" sz="3300" spc="185" dirty="0">
                <a:latin typeface="Calibri"/>
                <a:cs typeface="Calibri"/>
              </a:rPr>
              <a:t>            Due to a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90" dirty="0">
                <a:latin typeface="Calibri"/>
                <a:cs typeface="Calibri"/>
              </a:rPr>
              <a:t>recent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lang="en-US" sz="3300" spc="130" dirty="0">
                <a:latin typeface="Calibri"/>
                <a:cs typeface="Calibri"/>
              </a:rPr>
              <a:t>break-through,</a:t>
            </a:r>
            <a:r>
              <a:rPr sz="3300" spc="130" dirty="0">
                <a:latin typeface="Calibri"/>
                <a:cs typeface="Calibri"/>
              </a:rPr>
              <a:t> </a:t>
            </a:r>
            <a:r>
              <a:rPr sz="3300" spc="65" dirty="0">
                <a:latin typeface="Calibri"/>
                <a:cs typeface="Calibri"/>
              </a:rPr>
              <a:t>there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130" dirty="0">
                <a:latin typeface="Calibri"/>
                <a:cs typeface="Calibri"/>
              </a:rPr>
              <a:t> </a:t>
            </a:r>
            <a:r>
              <a:rPr sz="3300" spc="65" dirty="0">
                <a:latin typeface="Calibri"/>
                <a:cs typeface="Calibri"/>
              </a:rPr>
              <a:t>now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250" dirty="0">
                <a:latin typeface="Calibri"/>
                <a:cs typeface="Calibri"/>
              </a:rPr>
              <a:t>a</a:t>
            </a:r>
            <a:r>
              <a:rPr sz="3300" spc="130" dirty="0">
                <a:latin typeface="Calibri"/>
                <a:cs typeface="Calibri"/>
              </a:rPr>
              <a:t> </a:t>
            </a:r>
            <a:r>
              <a:rPr sz="3300" spc="105" dirty="0">
                <a:latin typeface="Calibri"/>
                <a:cs typeface="Calibri"/>
              </a:rPr>
              <a:t>Pediatric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95" dirty="0">
                <a:latin typeface="Calibri"/>
                <a:cs typeface="Calibri"/>
              </a:rPr>
              <a:t>dose</a:t>
            </a:r>
            <a:r>
              <a:rPr sz="3300" spc="130" dirty="0">
                <a:latin typeface="Calibri"/>
                <a:cs typeface="Calibri"/>
              </a:rPr>
              <a:t> </a:t>
            </a:r>
            <a:r>
              <a:rPr sz="3300" spc="80" dirty="0">
                <a:latin typeface="Calibri"/>
                <a:cs typeface="Calibri"/>
              </a:rPr>
              <a:t>that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105" dirty="0">
                <a:latin typeface="Calibri"/>
                <a:cs typeface="Calibri"/>
              </a:rPr>
              <a:t>costs</a:t>
            </a:r>
            <a:r>
              <a:rPr sz="3300" spc="130" dirty="0">
                <a:latin typeface="Calibri"/>
                <a:cs typeface="Calibri"/>
              </a:rPr>
              <a:t> </a:t>
            </a:r>
            <a:r>
              <a:rPr sz="3300" spc="50" dirty="0">
                <a:latin typeface="Calibri"/>
                <a:cs typeface="Calibri"/>
              </a:rPr>
              <a:t>only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b="1" spc="65" dirty="0">
                <a:latin typeface="Arial"/>
                <a:cs typeface="Arial"/>
              </a:rPr>
              <a:t>$2.00</a:t>
            </a:r>
            <a:r>
              <a:rPr sz="3300" b="1" spc="5" dirty="0">
                <a:latin typeface="Arial"/>
                <a:cs typeface="Arial"/>
              </a:rPr>
              <a:t> </a:t>
            </a:r>
            <a:r>
              <a:rPr sz="3300" spc="105" dirty="0">
                <a:latin typeface="Calibri"/>
                <a:cs typeface="Calibri"/>
              </a:rPr>
              <a:t>for</a:t>
            </a:r>
            <a:r>
              <a:rPr sz="3300" spc="125" dirty="0">
                <a:latin typeface="Calibri"/>
                <a:cs typeface="Calibri"/>
              </a:rPr>
              <a:t> </a:t>
            </a:r>
            <a:r>
              <a:rPr sz="3300" spc="200" dirty="0">
                <a:latin typeface="Calibri"/>
                <a:cs typeface="Calibri"/>
              </a:rPr>
              <a:t>a </a:t>
            </a:r>
            <a:r>
              <a:rPr sz="3300" dirty="0">
                <a:latin typeface="Calibri"/>
                <a:cs typeface="Calibri"/>
              </a:rPr>
              <a:t>treatment</a:t>
            </a:r>
            <a:r>
              <a:rPr sz="3300" spc="240" dirty="0">
                <a:latin typeface="Calibri"/>
                <a:cs typeface="Calibri"/>
              </a:rPr>
              <a:t> </a:t>
            </a:r>
            <a:r>
              <a:rPr sz="3300" spc="114" dirty="0">
                <a:latin typeface="Calibri"/>
                <a:cs typeface="Calibri"/>
              </a:rPr>
              <a:t>of</a:t>
            </a:r>
            <a:r>
              <a:rPr sz="3300" spc="240" dirty="0">
                <a:latin typeface="Calibri"/>
                <a:cs typeface="Calibri"/>
              </a:rPr>
              <a:t> </a:t>
            </a:r>
            <a:r>
              <a:rPr sz="3300" spc="100" dirty="0">
                <a:latin typeface="Calibri"/>
                <a:cs typeface="Calibri"/>
              </a:rPr>
              <a:t>5</a:t>
            </a:r>
            <a:r>
              <a:rPr sz="3300" spc="24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pills</a:t>
            </a:r>
            <a:endParaRPr sz="33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3997" y="1641920"/>
            <a:ext cx="1466894" cy="146804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1090517"/>
            <a:ext cx="13970" cy="119380"/>
          </a:xfrm>
          <a:custGeom>
            <a:avLst/>
            <a:gdLst/>
            <a:ahLst/>
            <a:cxnLst/>
            <a:rect l="l" t="t" r="r" b="b"/>
            <a:pathLst>
              <a:path w="13970" h="119380">
                <a:moveTo>
                  <a:pt x="0" y="119357"/>
                </a:moveTo>
                <a:lnTo>
                  <a:pt x="0" y="0"/>
                </a:lnTo>
                <a:lnTo>
                  <a:pt x="737" y="810"/>
                </a:lnTo>
                <a:lnTo>
                  <a:pt x="5261" y="8239"/>
                </a:lnTo>
                <a:lnTo>
                  <a:pt x="8664" y="15668"/>
                </a:lnTo>
                <a:lnTo>
                  <a:pt x="10776" y="22824"/>
                </a:lnTo>
                <a:lnTo>
                  <a:pt x="11427" y="29437"/>
                </a:lnTo>
                <a:lnTo>
                  <a:pt x="11608" y="29619"/>
                </a:lnTo>
                <a:lnTo>
                  <a:pt x="11404" y="44623"/>
                </a:lnTo>
                <a:lnTo>
                  <a:pt x="10793" y="58608"/>
                </a:lnTo>
                <a:lnTo>
                  <a:pt x="10997" y="71914"/>
                </a:lnTo>
                <a:lnTo>
                  <a:pt x="13239" y="84880"/>
                </a:lnTo>
                <a:lnTo>
                  <a:pt x="13383" y="91134"/>
                </a:lnTo>
                <a:lnTo>
                  <a:pt x="10997" y="96997"/>
                </a:lnTo>
                <a:lnTo>
                  <a:pt x="7557" y="102690"/>
                </a:lnTo>
                <a:lnTo>
                  <a:pt x="4542" y="108434"/>
                </a:lnTo>
                <a:lnTo>
                  <a:pt x="0" y="119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381" y="871258"/>
            <a:ext cx="335915" cy="107950"/>
          </a:xfrm>
          <a:custGeom>
            <a:avLst/>
            <a:gdLst/>
            <a:ahLst/>
            <a:cxnLst/>
            <a:rect l="l" t="t" r="r" b="b"/>
            <a:pathLst>
              <a:path w="335915" h="107950">
                <a:moveTo>
                  <a:pt x="252058" y="107377"/>
                </a:moveTo>
                <a:lnTo>
                  <a:pt x="236286" y="107351"/>
                </a:lnTo>
                <a:lnTo>
                  <a:pt x="220481" y="105117"/>
                </a:lnTo>
                <a:lnTo>
                  <a:pt x="204692" y="101032"/>
                </a:lnTo>
                <a:lnTo>
                  <a:pt x="197626" y="98858"/>
                </a:lnTo>
                <a:lnTo>
                  <a:pt x="191647" y="98133"/>
                </a:lnTo>
                <a:lnTo>
                  <a:pt x="184219" y="101032"/>
                </a:lnTo>
                <a:lnTo>
                  <a:pt x="167482" y="105420"/>
                </a:lnTo>
                <a:lnTo>
                  <a:pt x="150473" y="107057"/>
                </a:lnTo>
                <a:lnTo>
                  <a:pt x="133261" y="106994"/>
                </a:lnTo>
                <a:lnTo>
                  <a:pt x="115912" y="106287"/>
                </a:lnTo>
                <a:lnTo>
                  <a:pt x="106474" y="105126"/>
                </a:lnTo>
                <a:lnTo>
                  <a:pt x="97069" y="103388"/>
                </a:lnTo>
                <a:lnTo>
                  <a:pt x="87529" y="102465"/>
                </a:lnTo>
                <a:lnTo>
                  <a:pt x="77682" y="103750"/>
                </a:lnTo>
                <a:lnTo>
                  <a:pt x="58678" y="105333"/>
                </a:lnTo>
                <a:lnTo>
                  <a:pt x="41559" y="100511"/>
                </a:lnTo>
                <a:lnTo>
                  <a:pt x="25832" y="91648"/>
                </a:lnTo>
                <a:lnTo>
                  <a:pt x="11006" y="81102"/>
                </a:lnTo>
                <a:lnTo>
                  <a:pt x="2768" y="70860"/>
                </a:lnTo>
                <a:lnTo>
                  <a:pt x="0" y="58001"/>
                </a:lnTo>
                <a:lnTo>
                  <a:pt x="2598" y="45279"/>
                </a:lnTo>
                <a:lnTo>
                  <a:pt x="34651" y="20020"/>
                </a:lnTo>
                <a:lnTo>
                  <a:pt x="61557" y="14789"/>
                </a:lnTo>
                <a:lnTo>
                  <a:pt x="89830" y="16190"/>
                </a:lnTo>
                <a:lnTo>
                  <a:pt x="117747" y="13634"/>
                </a:lnTo>
                <a:lnTo>
                  <a:pt x="145561" y="10024"/>
                </a:lnTo>
                <a:lnTo>
                  <a:pt x="173529" y="8266"/>
                </a:lnTo>
                <a:lnTo>
                  <a:pt x="199506" y="8311"/>
                </a:lnTo>
                <a:lnTo>
                  <a:pt x="212282" y="9336"/>
                </a:lnTo>
                <a:lnTo>
                  <a:pt x="240910" y="15426"/>
                </a:lnTo>
                <a:lnTo>
                  <a:pt x="256489" y="16261"/>
                </a:lnTo>
                <a:lnTo>
                  <a:pt x="271762" y="13597"/>
                </a:lnTo>
                <a:lnTo>
                  <a:pt x="286950" y="6635"/>
                </a:lnTo>
                <a:lnTo>
                  <a:pt x="295698" y="2222"/>
                </a:lnTo>
                <a:lnTo>
                  <a:pt x="305023" y="0"/>
                </a:lnTo>
                <a:lnTo>
                  <a:pt x="335009" y="23757"/>
                </a:lnTo>
                <a:lnTo>
                  <a:pt x="335751" y="33943"/>
                </a:lnTo>
                <a:lnTo>
                  <a:pt x="331703" y="46315"/>
                </a:lnTo>
                <a:lnTo>
                  <a:pt x="331884" y="47945"/>
                </a:lnTo>
                <a:lnTo>
                  <a:pt x="321834" y="83239"/>
                </a:lnTo>
                <a:lnTo>
                  <a:pt x="311501" y="100285"/>
                </a:lnTo>
                <a:lnTo>
                  <a:pt x="295188" y="105882"/>
                </a:lnTo>
                <a:lnTo>
                  <a:pt x="267563" y="105381"/>
                </a:lnTo>
                <a:lnTo>
                  <a:pt x="267745" y="104837"/>
                </a:lnTo>
                <a:lnTo>
                  <a:pt x="252058" y="1073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80" y="479283"/>
            <a:ext cx="259715" cy="338455"/>
          </a:xfrm>
          <a:custGeom>
            <a:avLst/>
            <a:gdLst/>
            <a:ahLst/>
            <a:cxnLst/>
            <a:rect l="l" t="t" r="r" b="b"/>
            <a:pathLst>
              <a:path w="259715" h="338455">
                <a:moveTo>
                  <a:pt x="22778" y="338344"/>
                </a:moveTo>
                <a:lnTo>
                  <a:pt x="0" y="316217"/>
                </a:lnTo>
                <a:lnTo>
                  <a:pt x="2145" y="308924"/>
                </a:lnTo>
                <a:lnTo>
                  <a:pt x="24997" y="256562"/>
                </a:lnTo>
                <a:lnTo>
                  <a:pt x="39065" y="231519"/>
                </a:lnTo>
                <a:lnTo>
                  <a:pt x="58313" y="208548"/>
                </a:lnTo>
                <a:lnTo>
                  <a:pt x="77725" y="187440"/>
                </a:lnTo>
                <a:lnTo>
                  <a:pt x="95116" y="164158"/>
                </a:lnTo>
                <a:lnTo>
                  <a:pt x="111181" y="139653"/>
                </a:lnTo>
                <a:lnTo>
                  <a:pt x="136468" y="99410"/>
                </a:lnTo>
                <a:lnTo>
                  <a:pt x="146708" y="84369"/>
                </a:lnTo>
                <a:lnTo>
                  <a:pt x="157729" y="69905"/>
                </a:lnTo>
                <a:lnTo>
                  <a:pt x="179842" y="44843"/>
                </a:lnTo>
                <a:lnTo>
                  <a:pt x="198255" y="20960"/>
                </a:lnTo>
                <a:lnTo>
                  <a:pt x="207971" y="9427"/>
                </a:lnTo>
                <a:lnTo>
                  <a:pt x="214527" y="3816"/>
                </a:lnTo>
                <a:lnTo>
                  <a:pt x="222103" y="549"/>
                </a:lnTo>
                <a:lnTo>
                  <a:pt x="230494" y="0"/>
                </a:lnTo>
                <a:lnTo>
                  <a:pt x="239497" y="2542"/>
                </a:lnTo>
                <a:lnTo>
                  <a:pt x="247262" y="7221"/>
                </a:lnTo>
                <a:lnTo>
                  <a:pt x="252836" y="13209"/>
                </a:lnTo>
                <a:lnTo>
                  <a:pt x="256135" y="20657"/>
                </a:lnTo>
                <a:lnTo>
                  <a:pt x="257072" y="29719"/>
                </a:lnTo>
                <a:lnTo>
                  <a:pt x="257253" y="29538"/>
                </a:lnTo>
                <a:lnTo>
                  <a:pt x="257072" y="36786"/>
                </a:lnTo>
                <a:lnTo>
                  <a:pt x="259246" y="45301"/>
                </a:lnTo>
                <a:lnTo>
                  <a:pt x="256166" y="50918"/>
                </a:lnTo>
                <a:lnTo>
                  <a:pt x="245467" y="72434"/>
                </a:lnTo>
                <a:lnTo>
                  <a:pt x="235262" y="94221"/>
                </a:lnTo>
                <a:lnTo>
                  <a:pt x="224139" y="115737"/>
                </a:lnTo>
                <a:lnTo>
                  <a:pt x="210688" y="136437"/>
                </a:lnTo>
                <a:lnTo>
                  <a:pt x="197561" y="151696"/>
                </a:lnTo>
                <a:lnTo>
                  <a:pt x="183533" y="166106"/>
                </a:lnTo>
                <a:lnTo>
                  <a:pt x="170355" y="181127"/>
                </a:lnTo>
                <a:lnTo>
                  <a:pt x="159776" y="198221"/>
                </a:lnTo>
                <a:lnTo>
                  <a:pt x="158507" y="200757"/>
                </a:lnTo>
                <a:lnTo>
                  <a:pt x="157239" y="204381"/>
                </a:lnTo>
                <a:lnTo>
                  <a:pt x="155065" y="205287"/>
                </a:lnTo>
                <a:lnTo>
                  <a:pt x="138065" y="215982"/>
                </a:lnTo>
                <a:lnTo>
                  <a:pt x="126551" y="230653"/>
                </a:lnTo>
                <a:lnTo>
                  <a:pt x="118197" y="247633"/>
                </a:lnTo>
                <a:lnTo>
                  <a:pt x="110675" y="265259"/>
                </a:lnTo>
                <a:lnTo>
                  <a:pt x="105517" y="273820"/>
                </a:lnTo>
                <a:lnTo>
                  <a:pt x="98898" y="280886"/>
                </a:lnTo>
                <a:lnTo>
                  <a:pt x="83859" y="292980"/>
                </a:lnTo>
                <a:lnTo>
                  <a:pt x="71128" y="302540"/>
                </a:lnTo>
                <a:lnTo>
                  <a:pt x="58109" y="311710"/>
                </a:lnTo>
                <a:lnTo>
                  <a:pt x="45463" y="321389"/>
                </a:lnTo>
                <a:lnTo>
                  <a:pt x="33853" y="332478"/>
                </a:lnTo>
                <a:lnTo>
                  <a:pt x="28714" y="336524"/>
                </a:lnTo>
                <a:lnTo>
                  <a:pt x="22778" y="338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987" y="1093050"/>
            <a:ext cx="211454" cy="291465"/>
          </a:xfrm>
          <a:custGeom>
            <a:avLst/>
            <a:gdLst/>
            <a:ahLst/>
            <a:cxnLst/>
            <a:rect l="l" t="t" r="r" b="b"/>
            <a:pathLst>
              <a:path w="211454" h="291465">
                <a:moveTo>
                  <a:pt x="180332" y="291129"/>
                </a:moveTo>
                <a:lnTo>
                  <a:pt x="170364" y="290166"/>
                </a:lnTo>
                <a:lnTo>
                  <a:pt x="161856" y="286350"/>
                </a:lnTo>
                <a:lnTo>
                  <a:pt x="156254" y="278389"/>
                </a:lnTo>
                <a:lnTo>
                  <a:pt x="149392" y="265511"/>
                </a:lnTo>
                <a:lnTo>
                  <a:pt x="140083" y="255130"/>
                </a:lnTo>
                <a:lnTo>
                  <a:pt x="99968" y="213851"/>
                </a:lnTo>
                <a:lnTo>
                  <a:pt x="68317" y="163340"/>
                </a:lnTo>
                <a:lnTo>
                  <a:pt x="51439" y="129382"/>
                </a:lnTo>
                <a:lnTo>
                  <a:pt x="47498" y="123024"/>
                </a:lnTo>
                <a:lnTo>
                  <a:pt x="42538" y="118024"/>
                </a:lnTo>
                <a:lnTo>
                  <a:pt x="35948" y="114961"/>
                </a:lnTo>
                <a:lnTo>
                  <a:pt x="23440" y="108421"/>
                </a:lnTo>
                <a:lnTo>
                  <a:pt x="16606" y="98383"/>
                </a:lnTo>
                <a:lnTo>
                  <a:pt x="8408" y="74738"/>
                </a:lnTo>
                <a:lnTo>
                  <a:pt x="3295" y="61322"/>
                </a:lnTo>
                <a:lnTo>
                  <a:pt x="390" y="47719"/>
                </a:lnTo>
                <a:lnTo>
                  <a:pt x="0" y="33946"/>
                </a:lnTo>
                <a:lnTo>
                  <a:pt x="2428" y="20020"/>
                </a:lnTo>
                <a:lnTo>
                  <a:pt x="9611" y="6834"/>
                </a:lnTo>
                <a:lnTo>
                  <a:pt x="20615" y="0"/>
                </a:lnTo>
                <a:lnTo>
                  <a:pt x="33487" y="96"/>
                </a:lnTo>
                <a:lnTo>
                  <a:pt x="64439" y="26090"/>
                </a:lnTo>
                <a:lnTo>
                  <a:pt x="102386" y="74112"/>
                </a:lnTo>
                <a:lnTo>
                  <a:pt x="125498" y="100806"/>
                </a:lnTo>
                <a:lnTo>
                  <a:pt x="172198" y="153734"/>
                </a:lnTo>
                <a:lnTo>
                  <a:pt x="197134" y="194705"/>
                </a:lnTo>
                <a:lnTo>
                  <a:pt x="210972" y="248675"/>
                </a:lnTo>
                <a:lnTo>
                  <a:pt x="206929" y="273610"/>
                </a:lnTo>
                <a:lnTo>
                  <a:pt x="204132" y="281605"/>
                </a:lnTo>
                <a:lnTo>
                  <a:pt x="198957" y="287629"/>
                </a:lnTo>
                <a:lnTo>
                  <a:pt x="190317" y="290528"/>
                </a:lnTo>
                <a:lnTo>
                  <a:pt x="180332" y="291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148" y="2009662"/>
            <a:ext cx="278765" cy="246379"/>
          </a:xfrm>
          <a:custGeom>
            <a:avLst/>
            <a:gdLst/>
            <a:ahLst/>
            <a:cxnLst/>
            <a:rect l="l" t="t" r="r" b="b"/>
            <a:pathLst>
              <a:path w="278765" h="246380">
                <a:moveTo>
                  <a:pt x="32250" y="246138"/>
                </a:moveTo>
                <a:lnTo>
                  <a:pt x="18092" y="243806"/>
                </a:lnTo>
                <a:lnTo>
                  <a:pt x="7043" y="234135"/>
                </a:lnTo>
                <a:lnTo>
                  <a:pt x="580" y="219640"/>
                </a:lnTo>
                <a:lnTo>
                  <a:pt x="0" y="202835"/>
                </a:lnTo>
                <a:lnTo>
                  <a:pt x="2445" y="193235"/>
                </a:lnTo>
                <a:lnTo>
                  <a:pt x="50527" y="138764"/>
                </a:lnTo>
                <a:lnTo>
                  <a:pt x="83525" y="108982"/>
                </a:lnTo>
                <a:lnTo>
                  <a:pt x="123712" y="87693"/>
                </a:lnTo>
                <a:lnTo>
                  <a:pt x="160008" y="60424"/>
                </a:lnTo>
                <a:lnTo>
                  <a:pt x="196066" y="32748"/>
                </a:lnTo>
                <a:lnTo>
                  <a:pt x="235539" y="10236"/>
                </a:lnTo>
                <a:lnTo>
                  <a:pt x="242424" y="7337"/>
                </a:lnTo>
                <a:lnTo>
                  <a:pt x="248222" y="1721"/>
                </a:lnTo>
                <a:lnTo>
                  <a:pt x="256194" y="90"/>
                </a:lnTo>
                <a:lnTo>
                  <a:pt x="266686" y="0"/>
                </a:lnTo>
                <a:lnTo>
                  <a:pt x="274358" y="3986"/>
                </a:lnTo>
                <a:lnTo>
                  <a:pt x="278565" y="11505"/>
                </a:lnTo>
                <a:lnTo>
                  <a:pt x="278661" y="22013"/>
                </a:lnTo>
                <a:lnTo>
                  <a:pt x="275085" y="33442"/>
                </a:lnTo>
                <a:lnTo>
                  <a:pt x="269353" y="43461"/>
                </a:lnTo>
                <a:lnTo>
                  <a:pt x="262023" y="52359"/>
                </a:lnTo>
                <a:lnTo>
                  <a:pt x="253657" y="60424"/>
                </a:lnTo>
                <a:lnTo>
                  <a:pt x="240386" y="71431"/>
                </a:lnTo>
                <a:lnTo>
                  <a:pt x="235465" y="78107"/>
                </a:lnTo>
                <a:lnTo>
                  <a:pt x="233365" y="87059"/>
                </a:lnTo>
                <a:lnTo>
                  <a:pt x="233365" y="89414"/>
                </a:lnTo>
                <a:lnTo>
                  <a:pt x="231553" y="92132"/>
                </a:lnTo>
                <a:lnTo>
                  <a:pt x="215617" y="104634"/>
                </a:lnTo>
                <a:lnTo>
                  <a:pt x="201137" y="115233"/>
                </a:lnTo>
                <a:lnTo>
                  <a:pt x="189000" y="128006"/>
                </a:lnTo>
                <a:lnTo>
                  <a:pt x="181909" y="145400"/>
                </a:lnTo>
                <a:lnTo>
                  <a:pt x="167926" y="155552"/>
                </a:lnTo>
                <a:lnTo>
                  <a:pt x="154708" y="166825"/>
                </a:lnTo>
                <a:lnTo>
                  <a:pt x="140913" y="177351"/>
                </a:lnTo>
                <a:lnTo>
                  <a:pt x="125198" y="185260"/>
                </a:lnTo>
                <a:lnTo>
                  <a:pt x="117582" y="188774"/>
                </a:lnTo>
                <a:lnTo>
                  <a:pt x="111156" y="193663"/>
                </a:lnTo>
                <a:lnTo>
                  <a:pt x="105681" y="200013"/>
                </a:lnTo>
                <a:lnTo>
                  <a:pt x="100919" y="207908"/>
                </a:lnTo>
                <a:lnTo>
                  <a:pt x="88126" y="224405"/>
                </a:lnTo>
                <a:lnTo>
                  <a:pt x="71545" y="235381"/>
                </a:lnTo>
                <a:lnTo>
                  <a:pt x="52483" y="242178"/>
                </a:lnTo>
                <a:lnTo>
                  <a:pt x="32250" y="246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674" y="1550450"/>
            <a:ext cx="239395" cy="255904"/>
          </a:xfrm>
          <a:custGeom>
            <a:avLst/>
            <a:gdLst/>
            <a:ahLst/>
            <a:cxnLst/>
            <a:rect l="l" t="t" r="r" b="b"/>
            <a:pathLst>
              <a:path w="239395" h="255905">
                <a:moveTo>
                  <a:pt x="204373" y="255733"/>
                </a:moveTo>
                <a:lnTo>
                  <a:pt x="162799" y="234401"/>
                </a:lnTo>
                <a:lnTo>
                  <a:pt x="145643" y="210377"/>
                </a:lnTo>
                <a:lnTo>
                  <a:pt x="119474" y="181841"/>
                </a:lnTo>
                <a:lnTo>
                  <a:pt x="107985" y="166145"/>
                </a:lnTo>
                <a:lnTo>
                  <a:pt x="101185" y="156036"/>
                </a:lnTo>
                <a:lnTo>
                  <a:pt x="92721" y="146963"/>
                </a:lnTo>
                <a:lnTo>
                  <a:pt x="82150" y="140233"/>
                </a:lnTo>
                <a:lnTo>
                  <a:pt x="69031" y="137156"/>
                </a:lnTo>
                <a:lnTo>
                  <a:pt x="66494" y="137156"/>
                </a:lnTo>
                <a:lnTo>
                  <a:pt x="61602" y="134801"/>
                </a:lnTo>
                <a:lnTo>
                  <a:pt x="46779" y="120552"/>
                </a:lnTo>
                <a:lnTo>
                  <a:pt x="26588" y="94329"/>
                </a:lnTo>
                <a:lnTo>
                  <a:pt x="8504" y="66644"/>
                </a:lnTo>
                <a:lnTo>
                  <a:pt x="0" y="48013"/>
                </a:lnTo>
                <a:lnTo>
                  <a:pt x="2383" y="30090"/>
                </a:lnTo>
                <a:lnTo>
                  <a:pt x="12275" y="14426"/>
                </a:lnTo>
                <a:lnTo>
                  <a:pt x="27262" y="3552"/>
                </a:lnTo>
                <a:lnTo>
                  <a:pt x="44933" y="0"/>
                </a:lnTo>
                <a:lnTo>
                  <a:pt x="53449" y="543"/>
                </a:lnTo>
                <a:lnTo>
                  <a:pt x="59972" y="4710"/>
                </a:lnTo>
                <a:lnTo>
                  <a:pt x="64139" y="11776"/>
                </a:lnTo>
                <a:lnTo>
                  <a:pt x="76202" y="28188"/>
                </a:lnTo>
                <a:lnTo>
                  <a:pt x="90524" y="42102"/>
                </a:lnTo>
                <a:lnTo>
                  <a:pt x="121937" y="67400"/>
                </a:lnTo>
                <a:lnTo>
                  <a:pt x="147475" y="89759"/>
                </a:lnTo>
                <a:lnTo>
                  <a:pt x="172011" y="113376"/>
                </a:lnTo>
                <a:lnTo>
                  <a:pt x="195291" y="138283"/>
                </a:lnTo>
                <a:lnTo>
                  <a:pt x="220138" y="168501"/>
                </a:lnTo>
                <a:lnTo>
                  <a:pt x="225212" y="174118"/>
                </a:lnTo>
                <a:lnTo>
                  <a:pt x="224306" y="177560"/>
                </a:lnTo>
                <a:lnTo>
                  <a:pt x="222123" y="191225"/>
                </a:lnTo>
                <a:lnTo>
                  <a:pt x="223422" y="203719"/>
                </a:lnTo>
                <a:lnTo>
                  <a:pt x="228561" y="215091"/>
                </a:lnTo>
                <a:lnTo>
                  <a:pt x="237894" y="225393"/>
                </a:lnTo>
                <a:lnTo>
                  <a:pt x="239163" y="226480"/>
                </a:lnTo>
                <a:lnTo>
                  <a:pt x="238438" y="230285"/>
                </a:lnTo>
                <a:lnTo>
                  <a:pt x="238438" y="233184"/>
                </a:lnTo>
                <a:lnTo>
                  <a:pt x="231567" y="244618"/>
                </a:lnTo>
                <a:lnTo>
                  <a:pt x="219210" y="252638"/>
                </a:lnTo>
                <a:lnTo>
                  <a:pt x="204373" y="2557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754" y="1459534"/>
            <a:ext cx="451484" cy="444500"/>
          </a:xfrm>
          <a:custGeom>
            <a:avLst/>
            <a:gdLst/>
            <a:ahLst/>
            <a:cxnLst/>
            <a:rect l="l" t="t" r="r" b="b"/>
            <a:pathLst>
              <a:path w="451484" h="444500">
                <a:moveTo>
                  <a:pt x="222973" y="50571"/>
                </a:moveTo>
                <a:lnTo>
                  <a:pt x="217690" y="27686"/>
                </a:lnTo>
                <a:lnTo>
                  <a:pt x="203073" y="9156"/>
                </a:lnTo>
                <a:lnTo>
                  <a:pt x="181686" y="0"/>
                </a:lnTo>
                <a:lnTo>
                  <a:pt x="177634" y="1231"/>
                </a:lnTo>
                <a:lnTo>
                  <a:pt x="170751" y="1955"/>
                </a:lnTo>
                <a:lnTo>
                  <a:pt x="141236" y="28613"/>
                </a:lnTo>
                <a:lnTo>
                  <a:pt x="123456" y="67856"/>
                </a:lnTo>
                <a:lnTo>
                  <a:pt x="112204" y="96761"/>
                </a:lnTo>
                <a:lnTo>
                  <a:pt x="99834" y="125171"/>
                </a:lnTo>
                <a:lnTo>
                  <a:pt x="84505" y="152349"/>
                </a:lnTo>
                <a:lnTo>
                  <a:pt x="71196" y="175691"/>
                </a:lnTo>
                <a:lnTo>
                  <a:pt x="59563" y="200012"/>
                </a:lnTo>
                <a:lnTo>
                  <a:pt x="47256" y="223913"/>
                </a:lnTo>
                <a:lnTo>
                  <a:pt x="31775" y="246202"/>
                </a:lnTo>
                <a:lnTo>
                  <a:pt x="27063" y="251815"/>
                </a:lnTo>
                <a:lnTo>
                  <a:pt x="25438" y="260515"/>
                </a:lnTo>
                <a:lnTo>
                  <a:pt x="15989" y="307581"/>
                </a:lnTo>
                <a:lnTo>
                  <a:pt x="11480" y="320484"/>
                </a:lnTo>
                <a:lnTo>
                  <a:pt x="8077" y="330504"/>
                </a:lnTo>
                <a:lnTo>
                  <a:pt x="5461" y="340868"/>
                </a:lnTo>
                <a:lnTo>
                  <a:pt x="3175" y="351358"/>
                </a:lnTo>
                <a:lnTo>
                  <a:pt x="800" y="361797"/>
                </a:lnTo>
                <a:lnTo>
                  <a:pt x="20002" y="393496"/>
                </a:lnTo>
                <a:lnTo>
                  <a:pt x="26339" y="389699"/>
                </a:lnTo>
                <a:lnTo>
                  <a:pt x="33591" y="385711"/>
                </a:lnTo>
                <a:lnTo>
                  <a:pt x="67906" y="357263"/>
                </a:lnTo>
                <a:lnTo>
                  <a:pt x="90665" y="319036"/>
                </a:lnTo>
                <a:lnTo>
                  <a:pt x="101917" y="293319"/>
                </a:lnTo>
                <a:lnTo>
                  <a:pt x="114554" y="268554"/>
                </a:lnTo>
                <a:lnTo>
                  <a:pt x="130276" y="245783"/>
                </a:lnTo>
                <a:lnTo>
                  <a:pt x="150812" y="226085"/>
                </a:lnTo>
                <a:lnTo>
                  <a:pt x="153708" y="223913"/>
                </a:lnTo>
                <a:lnTo>
                  <a:pt x="157162" y="220281"/>
                </a:lnTo>
                <a:lnTo>
                  <a:pt x="157518" y="217030"/>
                </a:lnTo>
                <a:lnTo>
                  <a:pt x="163182" y="196430"/>
                </a:lnTo>
                <a:lnTo>
                  <a:pt x="172110" y="176961"/>
                </a:lnTo>
                <a:lnTo>
                  <a:pt x="180352" y="157327"/>
                </a:lnTo>
                <a:lnTo>
                  <a:pt x="183972" y="136220"/>
                </a:lnTo>
                <a:lnTo>
                  <a:pt x="183972" y="126250"/>
                </a:lnTo>
                <a:lnTo>
                  <a:pt x="186143" y="125171"/>
                </a:lnTo>
                <a:lnTo>
                  <a:pt x="198234" y="114693"/>
                </a:lnTo>
                <a:lnTo>
                  <a:pt x="205016" y="101155"/>
                </a:lnTo>
                <a:lnTo>
                  <a:pt x="209918" y="86537"/>
                </a:lnTo>
                <a:lnTo>
                  <a:pt x="216408" y="72809"/>
                </a:lnTo>
                <a:lnTo>
                  <a:pt x="222973" y="50571"/>
                </a:lnTo>
                <a:close/>
              </a:path>
              <a:path w="451484" h="444500">
                <a:moveTo>
                  <a:pt x="451383" y="297497"/>
                </a:moveTo>
                <a:lnTo>
                  <a:pt x="419582" y="268300"/>
                </a:lnTo>
                <a:lnTo>
                  <a:pt x="406539" y="267271"/>
                </a:lnTo>
                <a:lnTo>
                  <a:pt x="392696" y="271018"/>
                </a:lnTo>
                <a:lnTo>
                  <a:pt x="322211" y="303631"/>
                </a:lnTo>
                <a:lnTo>
                  <a:pt x="298881" y="315633"/>
                </a:lnTo>
                <a:lnTo>
                  <a:pt x="259537" y="331393"/>
                </a:lnTo>
                <a:lnTo>
                  <a:pt x="229489" y="346646"/>
                </a:lnTo>
                <a:lnTo>
                  <a:pt x="199656" y="362394"/>
                </a:lnTo>
                <a:lnTo>
                  <a:pt x="168935" y="376466"/>
                </a:lnTo>
                <a:lnTo>
                  <a:pt x="157467" y="384924"/>
                </a:lnTo>
                <a:lnTo>
                  <a:pt x="151104" y="397649"/>
                </a:lnTo>
                <a:lnTo>
                  <a:pt x="149948" y="412369"/>
                </a:lnTo>
                <a:lnTo>
                  <a:pt x="154076" y="426834"/>
                </a:lnTo>
                <a:lnTo>
                  <a:pt x="164426" y="439153"/>
                </a:lnTo>
                <a:lnTo>
                  <a:pt x="177901" y="444373"/>
                </a:lnTo>
                <a:lnTo>
                  <a:pt x="191782" y="442175"/>
                </a:lnTo>
                <a:lnTo>
                  <a:pt x="203352" y="432269"/>
                </a:lnTo>
                <a:lnTo>
                  <a:pt x="210845" y="423887"/>
                </a:lnTo>
                <a:lnTo>
                  <a:pt x="219710" y="418680"/>
                </a:lnTo>
                <a:lnTo>
                  <a:pt x="229958" y="416648"/>
                </a:lnTo>
                <a:lnTo>
                  <a:pt x="241592" y="417779"/>
                </a:lnTo>
                <a:lnTo>
                  <a:pt x="252374" y="420903"/>
                </a:lnTo>
                <a:lnTo>
                  <a:pt x="262928" y="420814"/>
                </a:lnTo>
                <a:lnTo>
                  <a:pt x="273545" y="417804"/>
                </a:lnTo>
                <a:lnTo>
                  <a:pt x="284162" y="411975"/>
                </a:lnTo>
                <a:lnTo>
                  <a:pt x="300355" y="401383"/>
                </a:lnTo>
                <a:lnTo>
                  <a:pt x="308800" y="396595"/>
                </a:lnTo>
                <a:lnTo>
                  <a:pt x="317500" y="392417"/>
                </a:lnTo>
                <a:lnTo>
                  <a:pt x="337718" y="381520"/>
                </a:lnTo>
                <a:lnTo>
                  <a:pt x="357136" y="369125"/>
                </a:lnTo>
                <a:lnTo>
                  <a:pt x="377177" y="357962"/>
                </a:lnTo>
                <a:lnTo>
                  <a:pt x="399224" y="350735"/>
                </a:lnTo>
                <a:lnTo>
                  <a:pt x="409181" y="348742"/>
                </a:lnTo>
                <a:lnTo>
                  <a:pt x="413715" y="342049"/>
                </a:lnTo>
                <a:lnTo>
                  <a:pt x="437273" y="311607"/>
                </a:lnTo>
                <a:lnTo>
                  <a:pt x="446951" y="305866"/>
                </a:lnTo>
                <a:lnTo>
                  <a:pt x="451383" y="297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629" y="1867262"/>
            <a:ext cx="311785" cy="82550"/>
          </a:xfrm>
          <a:custGeom>
            <a:avLst/>
            <a:gdLst/>
            <a:ahLst/>
            <a:cxnLst/>
            <a:rect l="l" t="t" r="r" b="b"/>
            <a:pathLst>
              <a:path w="311784" h="82550">
                <a:moveTo>
                  <a:pt x="56201" y="82033"/>
                </a:moveTo>
                <a:lnTo>
                  <a:pt x="15536" y="67842"/>
                </a:lnTo>
                <a:lnTo>
                  <a:pt x="0" y="42181"/>
                </a:lnTo>
                <a:lnTo>
                  <a:pt x="4325" y="28935"/>
                </a:lnTo>
                <a:lnTo>
                  <a:pt x="41989" y="7938"/>
                </a:lnTo>
                <a:lnTo>
                  <a:pt x="89190" y="1449"/>
                </a:lnTo>
                <a:lnTo>
                  <a:pt x="130030" y="0"/>
                </a:lnTo>
                <a:lnTo>
                  <a:pt x="150518" y="1347"/>
                </a:lnTo>
                <a:lnTo>
                  <a:pt x="150518" y="985"/>
                </a:lnTo>
                <a:lnTo>
                  <a:pt x="178540" y="3108"/>
                </a:lnTo>
                <a:lnTo>
                  <a:pt x="206595" y="3159"/>
                </a:lnTo>
                <a:lnTo>
                  <a:pt x="262671" y="1528"/>
                </a:lnTo>
                <a:lnTo>
                  <a:pt x="278253" y="1936"/>
                </a:lnTo>
                <a:lnTo>
                  <a:pt x="302532" y="3883"/>
                </a:lnTo>
                <a:lnTo>
                  <a:pt x="308692" y="9138"/>
                </a:lnTo>
                <a:lnTo>
                  <a:pt x="311229" y="25626"/>
                </a:lnTo>
                <a:lnTo>
                  <a:pt x="309055" y="33779"/>
                </a:lnTo>
                <a:lnTo>
                  <a:pt x="295828" y="42838"/>
                </a:lnTo>
                <a:lnTo>
                  <a:pt x="288581" y="47005"/>
                </a:lnTo>
                <a:lnTo>
                  <a:pt x="281152" y="48092"/>
                </a:lnTo>
                <a:lnTo>
                  <a:pt x="269658" y="50459"/>
                </a:lnTo>
                <a:lnTo>
                  <a:pt x="258504" y="53709"/>
                </a:lnTo>
                <a:lnTo>
                  <a:pt x="247622" y="57775"/>
                </a:lnTo>
                <a:lnTo>
                  <a:pt x="226072" y="67660"/>
                </a:lnTo>
                <a:lnTo>
                  <a:pt x="222267" y="66211"/>
                </a:lnTo>
                <a:lnTo>
                  <a:pt x="202263" y="62423"/>
                </a:lnTo>
                <a:lnTo>
                  <a:pt x="182769" y="64852"/>
                </a:lnTo>
                <a:lnTo>
                  <a:pt x="163411" y="69319"/>
                </a:lnTo>
                <a:lnTo>
                  <a:pt x="143815" y="71646"/>
                </a:lnTo>
                <a:lnTo>
                  <a:pt x="125606" y="72717"/>
                </a:lnTo>
                <a:lnTo>
                  <a:pt x="107397" y="75315"/>
                </a:lnTo>
                <a:lnTo>
                  <a:pt x="70978" y="81430"/>
                </a:lnTo>
                <a:lnTo>
                  <a:pt x="56201" y="82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962" y="1989911"/>
            <a:ext cx="433070" cy="388620"/>
          </a:xfrm>
          <a:custGeom>
            <a:avLst/>
            <a:gdLst/>
            <a:ahLst/>
            <a:cxnLst/>
            <a:rect l="l" t="t" r="r" b="b"/>
            <a:pathLst>
              <a:path w="433069" h="388619">
                <a:moveTo>
                  <a:pt x="87096" y="315544"/>
                </a:moveTo>
                <a:lnTo>
                  <a:pt x="85737" y="304393"/>
                </a:lnTo>
                <a:lnTo>
                  <a:pt x="79463" y="284822"/>
                </a:lnTo>
                <a:lnTo>
                  <a:pt x="78117" y="276339"/>
                </a:lnTo>
                <a:lnTo>
                  <a:pt x="78079" y="267754"/>
                </a:lnTo>
                <a:lnTo>
                  <a:pt x="79260" y="259003"/>
                </a:lnTo>
                <a:lnTo>
                  <a:pt x="79438" y="259372"/>
                </a:lnTo>
                <a:lnTo>
                  <a:pt x="82816" y="243992"/>
                </a:lnTo>
                <a:lnTo>
                  <a:pt x="83235" y="236308"/>
                </a:lnTo>
                <a:lnTo>
                  <a:pt x="81432" y="228752"/>
                </a:lnTo>
                <a:lnTo>
                  <a:pt x="74485" y="211696"/>
                </a:lnTo>
                <a:lnTo>
                  <a:pt x="69316" y="194348"/>
                </a:lnTo>
                <a:lnTo>
                  <a:pt x="66624" y="176491"/>
                </a:lnTo>
                <a:lnTo>
                  <a:pt x="67119" y="157911"/>
                </a:lnTo>
                <a:lnTo>
                  <a:pt x="67475" y="154470"/>
                </a:lnTo>
                <a:lnTo>
                  <a:pt x="65125" y="150304"/>
                </a:lnTo>
                <a:lnTo>
                  <a:pt x="44373" y="122301"/>
                </a:lnTo>
                <a:lnTo>
                  <a:pt x="25260" y="97942"/>
                </a:lnTo>
                <a:lnTo>
                  <a:pt x="19748" y="94030"/>
                </a:lnTo>
                <a:lnTo>
                  <a:pt x="13322" y="93675"/>
                </a:lnTo>
                <a:lnTo>
                  <a:pt x="7353" y="96456"/>
                </a:lnTo>
                <a:lnTo>
                  <a:pt x="3162" y="101917"/>
                </a:lnTo>
                <a:lnTo>
                  <a:pt x="977" y="109385"/>
                </a:lnTo>
                <a:lnTo>
                  <a:pt x="76" y="117030"/>
                </a:lnTo>
                <a:lnTo>
                  <a:pt x="0" y="124777"/>
                </a:lnTo>
                <a:lnTo>
                  <a:pt x="3797" y="219532"/>
                </a:lnTo>
                <a:lnTo>
                  <a:pt x="4432" y="248500"/>
                </a:lnTo>
                <a:lnTo>
                  <a:pt x="10020" y="313499"/>
                </a:lnTo>
                <a:lnTo>
                  <a:pt x="26898" y="376059"/>
                </a:lnTo>
                <a:lnTo>
                  <a:pt x="40881" y="388137"/>
                </a:lnTo>
                <a:lnTo>
                  <a:pt x="48094" y="386930"/>
                </a:lnTo>
                <a:lnTo>
                  <a:pt x="59143" y="383082"/>
                </a:lnTo>
                <a:lnTo>
                  <a:pt x="68681" y="377825"/>
                </a:lnTo>
                <a:lnTo>
                  <a:pt x="75120" y="369493"/>
                </a:lnTo>
                <a:lnTo>
                  <a:pt x="76898" y="356489"/>
                </a:lnTo>
                <a:lnTo>
                  <a:pt x="76352" y="350329"/>
                </a:lnTo>
                <a:lnTo>
                  <a:pt x="77076" y="342722"/>
                </a:lnTo>
                <a:lnTo>
                  <a:pt x="80340" y="337820"/>
                </a:lnTo>
                <a:lnTo>
                  <a:pt x="85521" y="326682"/>
                </a:lnTo>
                <a:lnTo>
                  <a:pt x="87096" y="315544"/>
                </a:lnTo>
                <a:close/>
              </a:path>
              <a:path w="433069" h="388619">
                <a:moveTo>
                  <a:pt x="432739" y="70942"/>
                </a:moveTo>
                <a:lnTo>
                  <a:pt x="400545" y="48768"/>
                </a:lnTo>
                <a:lnTo>
                  <a:pt x="364985" y="33439"/>
                </a:lnTo>
                <a:lnTo>
                  <a:pt x="313385" y="23444"/>
                </a:lnTo>
                <a:lnTo>
                  <a:pt x="261531" y="16040"/>
                </a:lnTo>
                <a:lnTo>
                  <a:pt x="245364" y="13449"/>
                </a:lnTo>
                <a:lnTo>
                  <a:pt x="229209" y="10464"/>
                </a:lnTo>
                <a:lnTo>
                  <a:pt x="213093" y="7023"/>
                </a:lnTo>
                <a:lnTo>
                  <a:pt x="197027" y="2997"/>
                </a:lnTo>
                <a:lnTo>
                  <a:pt x="179235" y="0"/>
                </a:lnTo>
                <a:lnTo>
                  <a:pt x="124548" y="8432"/>
                </a:lnTo>
                <a:lnTo>
                  <a:pt x="115658" y="24688"/>
                </a:lnTo>
                <a:lnTo>
                  <a:pt x="118757" y="31076"/>
                </a:lnTo>
                <a:lnTo>
                  <a:pt x="148945" y="59232"/>
                </a:lnTo>
                <a:lnTo>
                  <a:pt x="186880" y="72021"/>
                </a:lnTo>
                <a:lnTo>
                  <a:pt x="212255" y="74803"/>
                </a:lnTo>
                <a:lnTo>
                  <a:pt x="236639" y="80200"/>
                </a:lnTo>
                <a:lnTo>
                  <a:pt x="260235" y="87947"/>
                </a:lnTo>
                <a:lnTo>
                  <a:pt x="298551" y="103974"/>
                </a:lnTo>
                <a:lnTo>
                  <a:pt x="314248" y="108508"/>
                </a:lnTo>
                <a:lnTo>
                  <a:pt x="330352" y="111798"/>
                </a:lnTo>
                <a:lnTo>
                  <a:pt x="346862" y="114249"/>
                </a:lnTo>
                <a:lnTo>
                  <a:pt x="373278" y="115303"/>
                </a:lnTo>
                <a:lnTo>
                  <a:pt x="396468" y="109651"/>
                </a:lnTo>
                <a:lnTo>
                  <a:pt x="416318" y="95465"/>
                </a:lnTo>
                <a:lnTo>
                  <a:pt x="432739" y="70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74250" y="8588703"/>
            <a:ext cx="377190" cy="120014"/>
          </a:xfrm>
          <a:custGeom>
            <a:avLst/>
            <a:gdLst/>
            <a:ahLst/>
            <a:cxnLst/>
            <a:rect l="l" t="t" r="r" b="b"/>
            <a:pathLst>
              <a:path w="377190" h="120015">
                <a:moveTo>
                  <a:pt x="0" y="42306"/>
                </a:moveTo>
                <a:lnTo>
                  <a:pt x="29271" y="5430"/>
                </a:lnTo>
                <a:lnTo>
                  <a:pt x="73432" y="641"/>
                </a:lnTo>
                <a:lnTo>
                  <a:pt x="95842" y="0"/>
                </a:lnTo>
                <a:lnTo>
                  <a:pt x="118985" y="2507"/>
                </a:lnTo>
                <a:lnTo>
                  <a:pt x="207607" y="19908"/>
                </a:lnTo>
                <a:lnTo>
                  <a:pt x="252316" y="26363"/>
                </a:lnTo>
                <a:lnTo>
                  <a:pt x="297583" y="28952"/>
                </a:lnTo>
                <a:lnTo>
                  <a:pt x="344613" y="40415"/>
                </a:lnTo>
                <a:lnTo>
                  <a:pt x="376572" y="67512"/>
                </a:lnTo>
                <a:lnTo>
                  <a:pt x="373950" y="79399"/>
                </a:lnTo>
                <a:lnTo>
                  <a:pt x="343962" y="105573"/>
                </a:lnTo>
                <a:lnTo>
                  <a:pt x="308674" y="111509"/>
                </a:lnTo>
                <a:lnTo>
                  <a:pt x="295585" y="113911"/>
                </a:lnTo>
                <a:lnTo>
                  <a:pt x="283169" y="118267"/>
                </a:lnTo>
                <a:lnTo>
                  <a:pt x="277025" y="119444"/>
                </a:lnTo>
                <a:lnTo>
                  <a:pt x="270848" y="118060"/>
                </a:lnTo>
                <a:lnTo>
                  <a:pt x="264665" y="115610"/>
                </a:lnTo>
                <a:lnTo>
                  <a:pt x="258501" y="113587"/>
                </a:lnTo>
                <a:lnTo>
                  <a:pt x="237680" y="108757"/>
                </a:lnTo>
                <a:lnTo>
                  <a:pt x="216779" y="104578"/>
                </a:lnTo>
                <a:lnTo>
                  <a:pt x="195462" y="102639"/>
                </a:lnTo>
                <a:lnTo>
                  <a:pt x="173392" y="104530"/>
                </a:lnTo>
                <a:lnTo>
                  <a:pt x="154206" y="105273"/>
                </a:lnTo>
                <a:lnTo>
                  <a:pt x="135262" y="101602"/>
                </a:lnTo>
                <a:lnTo>
                  <a:pt x="116450" y="96048"/>
                </a:lnTo>
                <a:lnTo>
                  <a:pt x="66663" y="83369"/>
                </a:lnTo>
                <a:lnTo>
                  <a:pt x="50890" y="80155"/>
                </a:lnTo>
                <a:lnTo>
                  <a:pt x="34441" y="78967"/>
                </a:lnTo>
                <a:lnTo>
                  <a:pt x="20157" y="76385"/>
                </a:lnTo>
                <a:lnTo>
                  <a:pt x="9566" y="68810"/>
                </a:lnTo>
                <a:lnTo>
                  <a:pt x="2802" y="57147"/>
                </a:lnTo>
                <a:lnTo>
                  <a:pt x="0" y="42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88687" y="8075269"/>
            <a:ext cx="422275" cy="490855"/>
          </a:xfrm>
          <a:custGeom>
            <a:avLst/>
            <a:gdLst/>
            <a:ahLst/>
            <a:cxnLst/>
            <a:rect l="l" t="t" r="r" b="b"/>
            <a:pathLst>
              <a:path w="422275" h="490854">
                <a:moveTo>
                  <a:pt x="102666" y="50622"/>
                </a:moveTo>
                <a:lnTo>
                  <a:pt x="102057" y="42367"/>
                </a:lnTo>
                <a:lnTo>
                  <a:pt x="100114" y="34531"/>
                </a:lnTo>
                <a:lnTo>
                  <a:pt x="100444" y="34290"/>
                </a:lnTo>
                <a:lnTo>
                  <a:pt x="94183" y="19532"/>
                </a:lnTo>
                <a:lnTo>
                  <a:pt x="85242" y="8890"/>
                </a:lnTo>
                <a:lnTo>
                  <a:pt x="73698" y="2374"/>
                </a:lnTo>
                <a:lnTo>
                  <a:pt x="59601" y="0"/>
                </a:lnTo>
                <a:lnTo>
                  <a:pt x="47244" y="1524"/>
                </a:lnTo>
                <a:lnTo>
                  <a:pt x="36550" y="6654"/>
                </a:lnTo>
                <a:lnTo>
                  <a:pt x="28930" y="15214"/>
                </a:lnTo>
                <a:lnTo>
                  <a:pt x="25730" y="26987"/>
                </a:lnTo>
                <a:lnTo>
                  <a:pt x="23418" y="45212"/>
                </a:lnTo>
                <a:lnTo>
                  <a:pt x="19418" y="63042"/>
                </a:lnTo>
                <a:lnTo>
                  <a:pt x="15913" y="80924"/>
                </a:lnTo>
                <a:lnTo>
                  <a:pt x="15074" y="99314"/>
                </a:lnTo>
                <a:lnTo>
                  <a:pt x="15875" y="117411"/>
                </a:lnTo>
                <a:lnTo>
                  <a:pt x="15265" y="135521"/>
                </a:lnTo>
                <a:lnTo>
                  <a:pt x="12014" y="153466"/>
                </a:lnTo>
                <a:lnTo>
                  <a:pt x="4876" y="171030"/>
                </a:lnTo>
                <a:lnTo>
                  <a:pt x="2832" y="177698"/>
                </a:lnTo>
                <a:lnTo>
                  <a:pt x="2463" y="185229"/>
                </a:lnTo>
                <a:lnTo>
                  <a:pt x="2667" y="193128"/>
                </a:lnTo>
                <a:lnTo>
                  <a:pt x="1028" y="224332"/>
                </a:lnTo>
                <a:lnTo>
                  <a:pt x="2425" y="271411"/>
                </a:lnTo>
                <a:lnTo>
                  <a:pt x="1244" y="295084"/>
                </a:lnTo>
                <a:lnTo>
                  <a:pt x="0" y="312877"/>
                </a:lnTo>
                <a:lnTo>
                  <a:pt x="749" y="331089"/>
                </a:lnTo>
                <a:lnTo>
                  <a:pt x="14630" y="374980"/>
                </a:lnTo>
                <a:lnTo>
                  <a:pt x="35217" y="386943"/>
                </a:lnTo>
                <a:lnTo>
                  <a:pt x="46126" y="384467"/>
                </a:lnTo>
                <a:lnTo>
                  <a:pt x="55219" y="379209"/>
                </a:lnTo>
                <a:lnTo>
                  <a:pt x="62115" y="371449"/>
                </a:lnTo>
                <a:lnTo>
                  <a:pt x="66408" y="361505"/>
                </a:lnTo>
                <a:lnTo>
                  <a:pt x="67856" y="355930"/>
                </a:lnTo>
                <a:lnTo>
                  <a:pt x="66979" y="349656"/>
                </a:lnTo>
                <a:lnTo>
                  <a:pt x="68859" y="344373"/>
                </a:lnTo>
                <a:lnTo>
                  <a:pt x="73075" y="323202"/>
                </a:lnTo>
                <a:lnTo>
                  <a:pt x="74066" y="279971"/>
                </a:lnTo>
                <a:lnTo>
                  <a:pt x="77406" y="258432"/>
                </a:lnTo>
                <a:lnTo>
                  <a:pt x="83921" y="223774"/>
                </a:lnTo>
                <a:lnTo>
                  <a:pt x="86487" y="188544"/>
                </a:lnTo>
                <a:lnTo>
                  <a:pt x="88265" y="153136"/>
                </a:lnTo>
                <a:lnTo>
                  <a:pt x="94145" y="105435"/>
                </a:lnTo>
                <a:lnTo>
                  <a:pt x="95453" y="92748"/>
                </a:lnTo>
                <a:lnTo>
                  <a:pt x="97167" y="80022"/>
                </a:lnTo>
                <a:lnTo>
                  <a:pt x="102006" y="59042"/>
                </a:lnTo>
                <a:lnTo>
                  <a:pt x="102666" y="50622"/>
                </a:lnTo>
                <a:close/>
              </a:path>
              <a:path w="422275" h="490854">
                <a:moveTo>
                  <a:pt x="422211" y="282397"/>
                </a:moveTo>
                <a:lnTo>
                  <a:pt x="394576" y="246735"/>
                </a:lnTo>
                <a:lnTo>
                  <a:pt x="380301" y="246037"/>
                </a:lnTo>
                <a:lnTo>
                  <a:pt x="361975" y="249656"/>
                </a:lnTo>
                <a:lnTo>
                  <a:pt x="361734" y="249326"/>
                </a:lnTo>
                <a:lnTo>
                  <a:pt x="338505" y="261429"/>
                </a:lnTo>
                <a:lnTo>
                  <a:pt x="329438" y="267055"/>
                </a:lnTo>
                <a:lnTo>
                  <a:pt x="300913" y="288175"/>
                </a:lnTo>
                <a:lnTo>
                  <a:pt x="273202" y="310464"/>
                </a:lnTo>
                <a:lnTo>
                  <a:pt x="244703" y="331800"/>
                </a:lnTo>
                <a:lnTo>
                  <a:pt x="204901" y="355320"/>
                </a:lnTo>
                <a:lnTo>
                  <a:pt x="196265" y="361543"/>
                </a:lnTo>
                <a:lnTo>
                  <a:pt x="187286" y="367474"/>
                </a:lnTo>
                <a:lnTo>
                  <a:pt x="152692" y="384594"/>
                </a:lnTo>
                <a:lnTo>
                  <a:pt x="117462" y="424599"/>
                </a:lnTo>
                <a:lnTo>
                  <a:pt x="97421" y="456450"/>
                </a:lnTo>
                <a:lnTo>
                  <a:pt x="98628" y="465759"/>
                </a:lnTo>
                <a:lnTo>
                  <a:pt x="104787" y="473773"/>
                </a:lnTo>
                <a:lnTo>
                  <a:pt x="115100" y="479920"/>
                </a:lnTo>
                <a:lnTo>
                  <a:pt x="119075" y="481634"/>
                </a:lnTo>
                <a:lnTo>
                  <a:pt x="123329" y="482942"/>
                </a:lnTo>
                <a:lnTo>
                  <a:pt x="127139" y="484873"/>
                </a:lnTo>
                <a:lnTo>
                  <a:pt x="141058" y="489826"/>
                </a:lnTo>
                <a:lnTo>
                  <a:pt x="154228" y="490258"/>
                </a:lnTo>
                <a:lnTo>
                  <a:pt x="166573" y="485863"/>
                </a:lnTo>
                <a:lnTo>
                  <a:pt x="178066" y="476338"/>
                </a:lnTo>
                <a:lnTo>
                  <a:pt x="183197" y="470712"/>
                </a:lnTo>
                <a:lnTo>
                  <a:pt x="188569" y="465429"/>
                </a:lnTo>
                <a:lnTo>
                  <a:pt x="194513" y="460819"/>
                </a:lnTo>
                <a:lnTo>
                  <a:pt x="201320" y="457187"/>
                </a:lnTo>
                <a:lnTo>
                  <a:pt x="231267" y="442379"/>
                </a:lnTo>
                <a:lnTo>
                  <a:pt x="258775" y="424103"/>
                </a:lnTo>
                <a:lnTo>
                  <a:pt x="284314" y="403098"/>
                </a:lnTo>
                <a:lnTo>
                  <a:pt x="308343" y="380085"/>
                </a:lnTo>
                <a:lnTo>
                  <a:pt x="316826" y="370090"/>
                </a:lnTo>
                <a:lnTo>
                  <a:pt x="321424" y="365620"/>
                </a:lnTo>
                <a:lnTo>
                  <a:pt x="327063" y="362432"/>
                </a:lnTo>
                <a:lnTo>
                  <a:pt x="350380" y="350913"/>
                </a:lnTo>
                <a:lnTo>
                  <a:pt x="370852" y="335584"/>
                </a:lnTo>
                <a:lnTo>
                  <a:pt x="390042" y="318516"/>
                </a:lnTo>
                <a:lnTo>
                  <a:pt x="409486" y="301752"/>
                </a:lnTo>
                <a:lnTo>
                  <a:pt x="418477" y="292315"/>
                </a:lnTo>
                <a:lnTo>
                  <a:pt x="422211" y="282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11926" y="8246170"/>
            <a:ext cx="255904" cy="266065"/>
          </a:xfrm>
          <a:custGeom>
            <a:avLst/>
            <a:gdLst/>
            <a:ahLst/>
            <a:cxnLst/>
            <a:rect l="l" t="t" r="r" b="b"/>
            <a:pathLst>
              <a:path w="255905" h="266065">
                <a:moveTo>
                  <a:pt x="2758" y="57787"/>
                </a:moveTo>
                <a:lnTo>
                  <a:pt x="0" y="36136"/>
                </a:lnTo>
                <a:lnTo>
                  <a:pt x="477" y="26316"/>
                </a:lnTo>
                <a:lnTo>
                  <a:pt x="3967" y="16800"/>
                </a:lnTo>
                <a:lnTo>
                  <a:pt x="11760" y="6815"/>
                </a:lnTo>
                <a:lnTo>
                  <a:pt x="21134" y="1129"/>
                </a:lnTo>
                <a:lnTo>
                  <a:pt x="31893" y="0"/>
                </a:lnTo>
                <a:lnTo>
                  <a:pt x="43838" y="3683"/>
                </a:lnTo>
                <a:lnTo>
                  <a:pt x="87113" y="31261"/>
                </a:lnTo>
                <a:lnTo>
                  <a:pt x="122601" y="69102"/>
                </a:lnTo>
                <a:lnTo>
                  <a:pt x="142219" y="94758"/>
                </a:lnTo>
                <a:lnTo>
                  <a:pt x="163862" y="118628"/>
                </a:lnTo>
                <a:lnTo>
                  <a:pt x="187625" y="140557"/>
                </a:lnTo>
                <a:lnTo>
                  <a:pt x="223645" y="168285"/>
                </a:lnTo>
                <a:lnTo>
                  <a:pt x="232990" y="177258"/>
                </a:lnTo>
                <a:lnTo>
                  <a:pt x="241788" y="186875"/>
                </a:lnTo>
                <a:lnTo>
                  <a:pt x="250189" y="196695"/>
                </a:lnTo>
                <a:lnTo>
                  <a:pt x="255130" y="209654"/>
                </a:lnTo>
                <a:lnTo>
                  <a:pt x="255594" y="227548"/>
                </a:lnTo>
                <a:lnTo>
                  <a:pt x="252254" y="245358"/>
                </a:lnTo>
                <a:lnTo>
                  <a:pt x="245785" y="258060"/>
                </a:lnTo>
                <a:lnTo>
                  <a:pt x="243761" y="260236"/>
                </a:lnTo>
                <a:lnTo>
                  <a:pt x="242571" y="260803"/>
                </a:lnTo>
                <a:lnTo>
                  <a:pt x="224181" y="265880"/>
                </a:lnTo>
                <a:lnTo>
                  <a:pt x="202422" y="263909"/>
                </a:lnTo>
                <a:lnTo>
                  <a:pt x="182666" y="255608"/>
                </a:lnTo>
                <a:lnTo>
                  <a:pt x="170289" y="241695"/>
                </a:lnTo>
                <a:lnTo>
                  <a:pt x="163690" y="230439"/>
                </a:lnTo>
                <a:lnTo>
                  <a:pt x="146989" y="211682"/>
                </a:lnTo>
                <a:lnTo>
                  <a:pt x="118060" y="183115"/>
                </a:lnTo>
                <a:lnTo>
                  <a:pt x="108596" y="179475"/>
                </a:lnTo>
                <a:lnTo>
                  <a:pt x="95630" y="173794"/>
                </a:lnTo>
                <a:lnTo>
                  <a:pt x="84094" y="166063"/>
                </a:lnTo>
                <a:lnTo>
                  <a:pt x="73869" y="156494"/>
                </a:lnTo>
                <a:lnTo>
                  <a:pt x="64834" y="145296"/>
                </a:lnTo>
                <a:lnTo>
                  <a:pt x="57235" y="134629"/>
                </a:lnTo>
                <a:lnTo>
                  <a:pt x="52964" y="129822"/>
                </a:lnTo>
                <a:lnTo>
                  <a:pt x="48164" y="125862"/>
                </a:lnTo>
                <a:lnTo>
                  <a:pt x="32928" y="110414"/>
                </a:lnTo>
                <a:lnTo>
                  <a:pt x="23279" y="91823"/>
                </a:lnTo>
                <a:lnTo>
                  <a:pt x="14759" y="73182"/>
                </a:lnTo>
                <a:lnTo>
                  <a:pt x="2907" y="57579"/>
                </a:lnTo>
                <a:lnTo>
                  <a:pt x="2758" y="57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92994" y="8676322"/>
            <a:ext cx="494665" cy="495300"/>
          </a:xfrm>
          <a:custGeom>
            <a:avLst/>
            <a:gdLst/>
            <a:ahLst/>
            <a:cxnLst/>
            <a:rect l="l" t="t" r="r" b="b"/>
            <a:pathLst>
              <a:path w="494665" h="495300">
                <a:moveTo>
                  <a:pt x="145186" y="468261"/>
                </a:moveTo>
                <a:lnTo>
                  <a:pt x="144627" y="458825"/>
                </a:lnTo>
                <a:lnTo>
                  <a:pt x="140893" y="449999"/>
                </a:lnTo>
                <a:lnTo>
                  <a:pt x="135089" y="442099"/>
                </a:lnTo>
                <a:lnTo>
                  <a:pt x="125717" y="428269"/>
                </a:lnTo>
                <a:lnTo>
                  <a:pt x="120561" y="413651"/>
                </a:lnTo>
                <a:lnTo>
                  <a:pt x="118808" y="398145"/>
                </a:lnTo>
                <a:lnTo>
                  <a:pt x="120078" y="368909"/>
                </a:lnTo>
                <a:lnTo>
                  <a:pt x="118973" y="356146"/>
                </a:lnTo>
                <a:lnTo>
                  <a:pt x="114719" y="330517"/>
                </a:lnTo>
                <a:lnTo>
                  <a:pt x="108356" y="303225"/>
                </a:lnTo>
                <a:lnTo>
                  <a:pt x="100203" y="276390"/>
                </a:lnTo>
                <a:lnTo>
                  <a:pt x="93065" y="249275"/>
                </a:lnTo>
                <a:lnTo>
                  <a:pt x="86944" y="207645"/>
                </a:lnTo>
                <a:lnTo>
                  <a:pt x="60947" y="174193"/>
                </a:lnTo>
                <a:lnTo>
                  <a:pt x="36969" y="167601"/>
                </a:lnTo>
                <a:lnTo>
                  <a:pt x="24739" y="172453"/>
                </a:lnTo>
                <a:lnTo>
                  <a:pt x="16002" y="182283"/>
                </a:lnTo>
                <a:lnTo>
                  <a:pt x="8051" y="198640"/>
                </a:lnTo>
                <a:lnTo>
                  <a:pt x="1917" y="215620"/>
                </a:lnTo>
                <a:lnTo>
                  <a:pt x="0" y="233299"/>
                </a:lnTo>
                <a:lnTo>
                  <a:pt x="4699" y="251777"/>
                </a:lnTo>
                <a:lnTo>
                  <a:pt x="7594" y="261277"/>
                </a:lnTo>
                <a:lnTo>
                  <a:pt x="8267" y="270840"/>
                </a:lnTo>
                <a:lnTo>
                  <a:pt x="13474" y="324116"/>
                </a:lnTo>
                <a:lnTo>
                  <a:pt x="29095" y="363245"/>
                </a:lnTo>
                <a:lnTo>
                  <a:pt x="29362" y="369265"/>
                </a:lnTo>
                <a:lnTo>
                  <a:pt x="28384" y="376593"/>
                </a:lnTo>
                <a:lnTo>
                  <a:pt x="26974" y="392836"/>
                </a:lnTo>
                <a:lnTo>
                  <a:pt x="27381" y="408800"/>
                </a:lnTo>
                <a:lnTo>
                  <a:pt x="29972" y="424357"/>
                </a:lnTo>
                <a:lnTo>
                  <a:pt x="35064" y="439407"/>
                </a:lnTo>
                <a:lnTo>
                  <a:pt x="34505" y="439318"/>
                </a:lnTo>
                <a:lnTo>
                  <a:pt x="38569" y="466648"/>
                </a:lnTo>
                <a:lnTo>
                  <a:pt x="46799" y="481799"/>
                </a:lnTo>
                <a:lnTo>
                  <a:pt x="65316" y="489178"/>
                </a:lnTo>
                <a:lnTo>
                  <a:pt x="101777" y="493255"/>
                </a:lnTo>
                <a:lnTo>
                  <a:pt x="103365" y="492798"/>
                </a:lnTo>
                <a:lnTo>
                  <a:pt x="116230" y="494753"/>
                </a:lnTo>
                <a:lnTo>
                  <a:pt x="126149" y="492328"/>
                </a:lnTo>
                <a:lnTo>
                  <a:pt x="134543" y="486524"/>
                </a:lnTo>
                <a:lnTo>
                  <a:pt x="141478" y="477964"/>
                </a:lnTo>
                <a:lnTo>
                  <a:pt x="145186" y="468261"/>
                </a:lnTo>
                <a:close/>
              </a:path>
              <a:path w="494665" h="495300">
                <a:moveTo>
                  <a:pt x="494474" y="175018"/>
                </a:moveTo>
                <a:lnTo>
                  <a:pt x="468464" y="146685"/>
                </a:lnTo>
                <a:lnTo>
                  <a:pt x="441871" y="132486"/>
                </a:lnTo>
                <a:lnTo>
                  <a:pt x="413499" y="114820"/>
                </a:lnTo>
                <a:lnTo>
                  <a:pt x="397408" y="106337"/>
                </a:lnTo>
                <a:lnTo>
                  <a:pt x="380873" y="98729"/>
                </a:lnTo>
                <a:lnTo>
                  <a:pt x="337007" y="80454"/>
                </a:lnTo>
                <a:lnTo>
                  <a:pt x="310184" y="68656"/>
                </a:lnTo>
                <a:lnTo>
                  <a:pt x="284340" y="55359"/>
                </a:lnTo>
                <a:lnTo>
                  <a:pt x="260311" y="39700"/>
                </a:lnTo>
                <a:lnTo>
                  <a:pt x="234480" y="24523"/>
                </a:lnTo>
                <a:lnTo>
                  <a:pt x="207454" y="14795"/>
                </a:lnTo>
                <a:lnTo>
                  <a:pt x="152031" y="914"/>
                </a:lnTo>
                <a:lnTo>
                  <a:pt x="144487" y="0"/>
                </a:lnTo>
                <a:lnTo>
                  <a:pt x="137502" y="1651"/>
                </a:lnTo>
                <a:lnTo>
                  <a:pt x="131584" y="5943"/>
                </a:lnTo>
                <a:lnTo>
                  <a:pt x="127228" y="12979"/>
                </a:lnTo>
                <a:lnTo>
                  <a:pt x="125755" y="19773"/>
                </a:lnTo>
                <a:lnTo>
                  <a:pt x="126428" y="26136"/>
                </a:lnTo>
                <a:lnTo>
                  <a:pt x="129209" y="31686"/>
                </a:lnTo>
                <a:lnTo>
                  <a:pt x="134048" y="36080"/>
                </a:lnTo>
                <a:lnTo>
                  <a:pt x="146900" y="45694"/>
                </a:lnTo>
                <a:lnTo>
                  <a:pt x="158546" y="56565"/>
                </a:lnTo>
                <a:lnTo>
                  <a:pt x="195694" y="91694"/>
                </a:lnTo>
                <a:lnTo>
                  <a:pt x="231673" y="105232"/>
                </a:lnTo>
                <a:lnTo>
                  <a:pt x="249809" y="110655"/>
                </a:lnTo>
                <a:lnTo>
                  <a:pt x="266179" y="119583"/>
                </a:lnTo>
                <a:lnTo>
                  <a:pt x="279539" y="134581"/>
                </a:lnTo>
                <a:lnTo>
                  <a:pt x="280784" y="136575"/>
                </a:lnTo>
                <a:lnTo>
                  <a:pt x="284568" y="137236"/>
                </a:lnTo>
                <a:lnTo>
                  <a:pt x="287286" y="138061"/>
                </a:lnTo>
                <a:lnTo>
                  <a:pt x="305892" y="145669"/>
                </a:lnTo>
                <a:lnTo>
                  <a:pt x="322884" y="156184"/>
                </a:lnTo>
                <a:lnTo>
                  <a:pt x="339420" y="167627"/>
                </a:lnTo>
                <a:lnTo>
                  <a:pt x="356641" y="178054"/>
                </a:lnTo>
                <a:lnTo>
                  <a:pt x="379285" y="187896"/>
                </a:lnTo>
                <a:lnTo>
                  <a:pt x="402336" y="195300"/>
                </a:lnTo>
                <a:lnTo>
                  <a:pt x="425513" y="201764"/>
                </a:lnTo>
                <a:lnTo>
                  <a:pt x="448500" y="208762"/>
                </a:lnTo>
                <a:lnTo>
                  <a:pt x="454545" y="210870"/>
                </a:lnTo>
                <a:lnTo>
                  <a:pt x="462584" y="207314"/>
                </a:lnTo>
                <a:lnTo>
                  <a:pt x="469773" y="206298"/>
                </a:lnTo>
                <a:lnTo>
                  <a:pt x="469557" y="206146"/>
                </a:lnTo>
                <a:lnTo>
                  <a:pt x="478345" y="203720"/>
                </a:lnTo>
                <a:lnTo>
                  <a:pt x="485140" y="199237"/>
                </a:lnTo>
                <a:lnTo>
                  <a:pt x="490131" y="192747"/>
                </a:lnTo>
                <a:lnTo>
                  <a:pt x="493458" y="184315"/>
                </a:lnTo>
                <a:lnTo>
                  <a:pt x="494474" y="175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01942" y="8825940"/>
            <a:ext cx="263525" cy="243840"/>
          </a:xfrm>
          <a:custGeom>
            <a:avLst/>
            <a:gdLst/>
            <a:ahLst/>
            <a:cxnLst/>
            <a:rect l="l" t="t" r="r" b="b"/>
            <a:pathLst>
              <a:path w="263525" h="243840">
                <a:moveTo>
                  <a:pt x="699" y="220389"/>
                </a:moveTo>
                <a:lnTo>
                  <a:pt x="0" y="210400"/>
                </a:lnTo>
                <a:lnTo>
                  <a:pt x="2356" y="201378"/>
                </a:lnTo>
                <a:lnTo>
                  <a:pt x="9280" y="194536"/>
                </a:lnTo>
                <a:lnTo>
                  <a:pt x="20846" y="185638"/>
                </a:lnTo>
                <a:lnTo>
                  <a:pt x="29544" y="174741"/>
                </a:lnTo>
                <a:lnTo>
                  <a:pt x="63619" y="128350"/>
                </a:lnTo>
                <a:lnTo>
                  <a:pt x="108198" y="88780"/>
                </a:lnTo>
                <a:lnTo>
                  <a:pt x="138897" y="66517"/>
                </a:lnTo>
                <a:lnTo>
                  <a:pt x="144515" y="61579"/>
                </a:lnTo>
                <a:lnTo>
                  <a:pt x="148626" y="55860"/>
                </a:lnTo>
                <a:lnTo>
                  <a:pt x="150556" y="48854"/>
                </a:lnTo>
                <a:lnTo>
                  <a:pt x="154937" y="35437"/>
                </a:lnTo>
                <a:lnTo>
                  <a:pt x="163707" y="27036"/>
                </a:lnTo>
                <a:lnTo>
                  <a:pt x="185670" y="15039"/>
                </a:lnTo>
                <a:lnTo>
                  <a:pt x="198055" y="7778"/>
                </a:lnTo>
                <a:lnTo>
                  <a:pt x="210990" y="2663"/>
                </a:lnTo>
                <a:lnTo>
                  <a:pt x="224509" y="0"/>
                </a:lnTo>
                <a:lnTo>
                  <a:pt x="238645" y="91"/>
                </a:lnTo>
                <a:lnTo>
                  <a:pt x="252838" y="4993"/>
                </a:lnTo>
                <a:lnTo>
                  <a:pt x="261398" y="14716"/>
                </a:lnTo>
                <a:lnTo>
                  <a:pt x="263432" y="27427"/>
                </a:lnTo>
                <a:lnTo>
                  <a:pt x="258048" y="41296"/>
                </a:lnTo>
                <a:lnTo>
                  <a:pt x="250694" y="51910"/>
                </a:lnTo>
                <a:lnTo>
                  <a:pt x="242916" y="62252"/>
                </a:lnTo>
                <a:lnTo>
                  <a:pt x="234657" y="72191"/>
                </a:lnTo>
                <a:lnTo>
                  <a:pt x="201832" y="107619"/>
                </a:lnTo>
                <a:lnTo>
                  <a:pt x="179330" y="134829"/>
                </a:lnTo>
                <a:lnTo>
                  <a:pt x="134855" y="189641"/>
                </a:lnTo>
                <a:lnTo>
                  <a:pt x="98574" y="221010"/>
                </a:lnTo>
                <a:lnTo>
                  <a:pt x="47636" y="243585"/>
                </a:lnTo>
                <a:lnTo>
                  <a:pt x="22376" y="243723"/>
                </a:lnTo>
                <a:lnTo>
                  <a:pt x="14028" y="242286"/>
                </a:lnTo>
                <a:lnTo>
                  <a:pt x="7231" y="238179"/>
                </a:lnTo>
                <a:lnTo>
                  <a:pt x="2943" y="230138"/>
                </a:lnTo>
                <a:lnTo>
                  <a:pt x="699" y="220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04437" y="8986834"/>
            <a:ext cx="227329" cy="266700"/>
          </a:xfrm>
          <a:custGeom>
            <a:avLst/>
            <a:gdLst/>
            <a:ahLst/>
            <a:cxnLst/>
            <a:rect l="l" t="t" r="r" b="b"/>
            <a:pathLst>
              <a:path w="227330" h="266700">
                <a:moveTo>
                  <a:pt x="0" y="236531"/>
                </a:moveTo>
                <a:lnTo>
                  <a:pt x="14160" y="192002"/>
                </a:lnTo>
                <a:lnTo>
                  <a:pt x="35015" y="171108"/>
                </a:lnTo>
                <a:lnTo>
                  <a:pt x="58830" y="140579"/>
                </a:lnTo>
                <a:lnTo>
                  <a:pt x="72409" y="126653"/>
                </a:lnTo>
                <a:lnTo>
                  <a:pt x="81254" y="118274"/>
                </a:lnTo>
                <a:lnTo>
                  <a:pt x="88802" y="108425"/>
                </a:lnTo>
                <a:lnTo>
                  <a:pt x="93690" y="96886"/>
                </a:lnTo>
                <a:lnTo>
                  <a:pt x="94555" y="83439"/>
                </a:lnTo>
                <a:lnTo>
                  <a:pt x="94135" y="80938"/>
                </a:lnTo>
                <a:lnTo>
                  <a:pt x="95649" y="75723"/>
                </a:lnTo>
                <a:lnTo>
                  <a:pt x="129772" y="34497"/>
                </a:lnTo>
                <a:lnTo>
                  <a:pt x="171051" y="613"/>
                </a:lnTo>
                <a:lnTo>
                  <a:pt x="189121" y="0"/>
                </a:lnTo>
                <a:lnTo>
                  <a:pt x="206206" y="7164"/>
                </a:lnTo>
                <a:lnTo>
                  <a:pt x="219409" y="20146"/>
                </a:lnTo>
                <a:lnTo>
                  <a:pt x="225836" y="36986"/>
                </a:lnTo>
                <a:lnTo>
                  <a:pt x="226708" y="45474"/>
                </a:lnTo>
                <a:lnTo>
                  <a:pt x="223678" y="52596"/>
                </a:lnTo>
                <a:lnTo>
                  <a:pt x="217398" y="57875"/>
                </a:lnTo>
                <a:lnTo>
                  <a:pt x="203208" y="72486"/>
                </a:lnTo>
                <a:lnTo>
                  <a:pt x="191854" y="88913"/>
                </a:lnTo>
                <a:lnTo>
                  <a:pt x="172101" y="124077"/>
                </a:lnTo>
                <a:lnTo>
                  <a:pt x="154275" y="152963"/>
                </a:lnTo>
                <a:lnTo>
                  <a:pt x="135042" y="181068"/>
                </a:lnTo>
                <a:lnTo>
                  <a:pt x="114329" y="208146"/>
                </a:lnTo>
                <a:lnTo>
                  <a:pt x="88637" y="237650"/>
                </a:lnTo>
                <a:lnTo>
                  <a:pt x="83937" y="243583"/>
                </a:lnTo>
                <a:lnTo>
                  <a:pt x="80392" y="243259"/>
                </a:lnTo>
                <a:lnTo>
                  <a:pt x="66554" y="243366"/>
                </a:lnTo>
                <a:lnTo>
                  <a:pt x="54448" y="246715"/>
                </a:lnTo>
                <a:lnTo>
                  <a:pt x="44083" y="253663"/>
                </a:lnTo>
                <a:lnTo>
                  <a:pt x="35466" y="264572"/>
                </a:lnTo>
                <a:lnTo>
                  <a:pt x="34604" y="266003"/>
                </a:lnTo>
                <a:lnTo>
                  <a:pt x="30732" y="265918"/>
                </a:lnTo>
                <a:lnTo>
                  <a:pt x="27873" y="266397"/>
                </a:lnTo>
                <a:lnTo>
                  <a:pt x="15459" y="261513"/>
                </a:lnTo>
                <a:lnTo>
                  <a:pt x="5505" y="250652"/>
                </a:lnTo>
                <a:lnTo>
                  <a:pt x="0" y="2365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168878" y="9365436"/>
            <a:ext cx="930910" cy="456565"/>
          </a:xfrm>
          <a:custGeom>
            <a:avLst/>
            <a:gdLst/>
            <a:ahLst/>
            <a:cxnLst/>
            <a:rect l="l" t="t" r="r" b="b"/>
            <a:pathLst>
              <a:path w="930909" h="456565">
                <a:moveTo>
                  <a:pt x="286550" y="52463"/>
                </a:moveTo>
                <a:lnTo>
                  <a:pt x="285838" y="46088"/>
                </a:lnTo>
                <a:lnTo>
                  <a:pt x="282105" y="40652"/>
                </a:lnTo>
                <a:lnTo>
                  <a:pt x="276021" y="37414"/>
                </a:lnTo>
                <a:lnTo>
                  <a:pt x="268300" y="36499"/>
                </a:lnTo>
                <a:lnTo>
                  <a:pt x="260616" y="36880"/>
                </a:lnTo>
                <a:lnTo>
                  <a:pt x="252958" y="38087"/>
                </a:lnTo>
                <a:lnTo>
                  <a:pt x="160147" y="57505"/>
                </a:lnTo>
                <a:lnTo>
                  <a:pt x="131673" y="62915"/>
                </a:lnTo>
                <a:lnTo>
                  <a:pt x="68491" y="79184"/>
                </a:lnTo>
                <a:lnTo>
                  <a:pt x="9588" y="106172"/>
                </a:lnTo>
                <a:lnTo>
                  <a:pt x="0" y="121970"/>
                </a:lnTo>
                <a:lnTo>
                  <a:pt x="2374" y="128879"/>
                </a:lnTo>
                <a:lnTo>
                  <a:pt x="7988" y="139141"/>
                </a:lnTo>
                <a:lnTo>
                  <a:pt x="14757" y="147675"/>
                </a:lnTo>
                <a:lnTo>
                  <a:pt x="24041" y="152654"/>
                </a:lnTo>
                <a:lnTo>
                  <a:pt x="37160" y="152247"/>
                </a:lnTo>
                <a:lnTo>
                  <a:pt x="43141" y="150698"/>
                </a:lnTo>
                <a:lnTo>
                  <a:pt x="50774" y="150152"/>
                </a:lnTo>
                <a:lnTo>
                  <a:pt x="56134" y="152565"/>
                </a:lnTo>
                <a:lnTo>
                  <a:pt x="67983" y="155816"/>
                </a:lnTo>
                <a:lnTo>
                  <a:pt x="79235" y="155536"/>
                </a:lnTo>
                <a:lnTo>
                  <a:pt x="89992" y="152361"/>
                </a:lnTo>
                <a:lnTo>
                  <a:pt x="108267" y="142925"/>
                </a:lnTo>
                <a:lnTo>
                  <a:pt x="116408" y="140195"/>
                </a:lnTo>
                <a:lnTo>
                  <a:pt x="124866" y="138734"/>
                </a:lnTo>
                <a:lnTo>
                  <a:pt x="133680" y="138455"/>
                </a:lnTo>
                <a:lnTo>
                  <a:pt x="133362" y="138684"/>
                </a:lnTo>
                <a:lnTo>
                  <a:pt x="149085" y="139471"/>
                </a:lnTo>
                <a:lnTo>
                  <a:pt x="156730" y="138620"/>
                </a:lnTo>
                <a:lnTo>
                  <a:pt x="163880" y="135585"/>
                </a:lnTo>
                <a:lnTo>
                  <a:pt x="179565" y="125920"/>
                </a:lnTo>
                <a:lnTo>
                  <a:pt x="195808" y="117944"/>
                </a:lnTo>
                <a:lnTo>
                  <a:pt x="212979" y="112344"/>
                </a:lnTo>
                <a:lnTo>
                  <a:pt x="231381" y="109753"/>
                </a:lnTo>
                <a:lnTo>
                  <a:pt x="234835" y="109537"/>
                </a:lnTo>
                <a:lnTo>
                  <a:pt x="238556" y="106527"/>
                </a:lnTo>
                <a:lnTo>
                  <a:pt x="262737" y="81445"/>
                </a:lnTo>
                <a:lnTo>
                  <a:pt x="283603" y="58559"/>
                </a:lnTo>
                <a:lnTo>
                  <a:pt x="286550" y="52463"/>
                </a:lnTo>
                <a:close/>
              </a:path>
              <a:path w="930909" h="456565">
                <a:moveTo>
                  <a:pt x="405663" y="194208"/>
                </a:moveTo>
                <a:lnTo>
                  <a:pt x="388302" y="141668"/>
                </a:lnTo>
                <a:lnTo>
                  <a:pt x="377291" y="134594"/>
                </a:lnTo>
                <a:lnTo>
                  <a:pt x="370801" y="135597"/>
                </a:lnTo>
                <a:lnTo>
                  <a:pt x="342239" y="174129"/>
                </a:lnTo>
                <a:lnTo>
                  <a:pt x="335889" y="213664"/>
                </a:lnTo>
                <a:lnTo>
                  <a:pt x="337362" y="239153"/>
                </a:lnTo>
                <a:lnTo>
                  <a:pt x="336067" y="264083"/>
                </a:lnTo>
                <a:lnTo>
                  <a:pt x="332320" y="288645"/>
                </a:lnTo>
                <a:lnTo>
                  <a:pt x="322859" y="329082"/>
                </a:lnTo>
                <a:lnTo>
                  <a:pt x="320979" y="345313"/>
                </a:lnTo>
                <a:lnTo>
                  <a:pt x="320408" y="361734"/>
                </a:lnTo>
                <a:lnTo>
                  <a:pt x="320725" y="378421"/>
                </a:lnTo>
                <a:lnTo>
                  <a:pt x="324053" y="404647"/>
                </a:lnTo>
                <a:lnTo>
                  <a:pt x="333463" y="426580"/>
                </a:lnTo>
                <a:lnTo>
                  <a:pt x="350735" y="443814"/>
                </a:lnTo>
                <a:lnTo>
                  <a:pt x="377634" y="455968"/>
                </a:lnTo>
                <a:lnTo>
                  <a:pt x="386435" y="438010"/>
                </a:lnTo>
                <a:lnTo>
                  <a:pt x="400138" y="402450"/>
                </a:lnTo>
                <a:lnTo>
                  <a:pt x="404672" y="356616"/>
                </a:lnTo>
                <a:lnTo>
                  <a:pt x="404736" y="330390"/>
                </a:lnTo>
                <a:lnTo>
                  <a:pt x="403453" y="278015"/>
                </a:lnTo>
                <a:lnTo>
                  <a:pt x="403352" y="261645"/>
                </a:lnTo>
                <a:lnTo>
                  <a:pt x="403606" y="245224"/>
                </a:lnTo>
                <a:lnTo>
                  <a:pt x="404342" y="228765"/>
                </a:lnTo>
                <a:lnTo>
                  <a:pt x="405650" y="212255"/>
                </a:lnTo>
                <a:lnTo>
                  <a:pt x="405663" y="194208"/>
                </a:lnTo>
                <a:close/>
              </a:path>
              <a:path w="930909" h="456565">
                <a:moveTo>
                  <a:pt x="705510" y="397548"/>
                </a:moveTo>
                <a:lnTo>
                  <a:pt x="704367" y="384517"/>
                </a:lnTo>
                <a:lnTo>
                  <a:pt x="698385" y="371487"/>
                </a:lnTo>
                <a:lnTo>
                  <a:pt x="654558" y="307365"/>
                </a:lnTo>
                <a:lnTo>
                  <a:pt x="638860" y="286334"/>
                </a:lnTo>
                <a:lnTo>
                  <a:pt x="616813" y="250151"/>
                </a:lnTo>
                <a:lnTo>
                  <a:pt x="596811" y="223037"/>
                </a:lnTo>
                <a:lnTo>
                  <a:pt x="576326" y="196215"/>
                </a:lnTo>
                <a:lnTo>
                  <a:pt x="557364" y="168249"/>
                </a:lnTo>
                <a:lnTo>
                  <a:pt x="547128" y="158330"/>
                </a:lnTo>
                <a:lnTo>
                  <a:pt x="533539" y="154178"/>
                </a:lnTo>
                <a:lnTo>
                  <a:pt x="518820" y="155460"/>
                </a:lnTo>
                <a:lnTo>
                  <a:pt x="505244" y="161925"/>
                </a:lnTo>
                <a:lnTo>
                  <a:pt x="494804" y="174167"/>
                </a:lnTo>
                <a:lnTo>
                  <a:pt x="491896" y="188328"/>
                </a:lnTo>
                <a:lnTo>
                  <a:pt x="496354" y="201650"/>
                </a:lnTo>
                <a:lnTo>
                  <a:pt x="508025" y="211429"/>
                </a:lnTo>
                <a:lnTo>
                  <a:pt x="517537" y="217424"/>
                </a:lnTo>
                <a:lnTo>
                  <a:pt x="524141" y="225310"/>
                </a:lnTo>
                <a:lnTo>
                  <a:pt x="527837" y="235077"/>
                </a:lnTo>
                <a:lnTo>
                  <a:pt x="528650" y="246735"/>
                </a:lnTo>
                <a:lnTo>
                  <a:pt x="527354" y="257886"/>
                </a:lnTo>
                <a:lnTo>
                  <a:pt x="529183" y="268274"/>
                </a:lnTo>
                <a:lnTo>
                  <a:pt x="533908" y="278257"/>
                </a:lnTo>
                <a:lnTo>
                  <a:pt x="541413" y="287769"/>
                </a:lnTo>
                <a:lnTo>
                  <a:pt x="554545" y="301980"/>
                </a:lnTo>
                <a:lnTo>
                  <a:pt x="560666" y="309524"/>
                </a:lnTo>
                <a:lnTo>
                  <a:pt x="566216" y="317411"/>
                </a:lnTo>
                <a:lnTo>
                  <a:pt x="580313" y="335534"/>
                </a:lnTo>
                <a:lnTo>
                  <a:pt x="595744" y="352640"/>
                </a:lnTo>
                <a:lnTo>
                  <a:pt x="610069" y="370560"/>
                </a:lnTo>
                <a:lnTo>
                  <a:pt x="620839" y="391109"/>
                </a:lnTo>
                <a:lnTo>
                  <a:pt x="624446" y="400608"/>
                </a:lnTo>
                <a:lnTo>
                  <a:pt x="631812" y="403961"/>
                </a:lnTo>
                <a:lnTo>
                  <a:pt x="665734" y="422160"/>
                </a:lnTo>
                <a:lnTo>
                  <a:pt x="672985" y="430758"/>
                </a:lnTo>
                <a:lnTo>
                  <a:pt x="681977" y="433743"/>
                </a:lnTo>
                <a:lnTo>
                  <a:pt x="690829" y="431203"/>
                </a:lnTo>
                <a:lnTo>
                  <a:pt x="697687" y="423227"/>
                </a:lnTo>
                <a:lnTo>
                  <a:pt x="702906" y="410489"/>
                </a:lnTo>
                <a:lnTo>
                  <a:pt x="705510" y="397548"/>
                </a:lnTo>
                <a:close/>
              </a:path>
              <a:path w="930909" h="456565">
                <a:moveTo>
                  <a:pt x="930757" y="118567"/>
                </a:moveTo>
                <a:lnTo>
                  <a:pt x="928878" y="114757"/>
                </a:lnTo>
                <a:lnTo>
                  <a:pt x="927023" y="108089"/>
                </a:lnTo>
                <a:lnTo>
                  <a:pt x="922934" y="103441"/>
                </a:lnTo>
                <a:lnTo>
                  <a:pt x="884364" y="79413"/>
                </a:lnTo>
                <a:lnTo>
                  <a:pt x="823836" y="66027"/>
                </a:lnTo>
                <a:lnTo>
                  <a:pt x="793775" y="58534"/>
                </a:lnTo>
                <a:lnTo>
                  <a:pt x="764438" y="47904"/>
                </a:lnTo>
                <a:lnTo>
                  <a:pt x="739203" y="38646"/>
                </a:lnTo>
                <a:lnTo>
                  <a:pt x="713295" y="31203"/>
                </a:lnTo>
                <a:lnTo>
                  <a:pt x="687692" y="23012"/>
                </a:lnTo>
                <a:lnTo>
                  <a:pt x="663155" y="11430"/>
                </a:lnTo>
                <a:lnTo>
                  <a:pt x="656844" y="7708"/>
                </a:lnTo>
                <a:lnTo>
                  <a:pt x="647992" y="7543"/>
                </a:lnTo>
                <a:lnTo>
                  <a:pt x="600011" y="6019"/>
                </a:lnTo>
                <a:lnTo>
                  <a:pt x="586536" y="3708"/>
                </a:lnTo>
                <a:lnTo>
                  <a:pt x="576097" y="2006"/>
                </a:lnTo>
                <a:lnTo>
                  <a:pt x="565442" y="1143"/>
                </a:lnTo>
                <a:lnTo>
                  <a:pt x="554710" y="622"/>
                </a:lnTo>
                <a:lnTo>
                  <a:pt x="544029" y="0"/>
                </a:lnTo>
                <a:lnTo>
                  <a:pt x="515937" y="24180"/>
                </a:lnTo>
                <a:lnTo>
                  <a:pt x="520738" y="29806"/>
                </a:lnTo>
                <a:lnTo>
                  <a:pt x="525868" y="36296"/>
                </a:lnTo>
                <a:lnTo>
                  <a:pt x="559600" y="65430"/>
                </a:lnTo>
                <a:lnTo>
                  <a:pt x="601065" y="81559"/>
                </a:lnTo>
                <a:lnTo>
                  <a:pt x="628281" y="88404"/>
                </a:lnTo>
                <a:lnTo>
                  <a:pt x="654812" y="96761"/>
                </a:lnTo>
                <a:lnTo>
                  <a:pt x="679869" y="108508"/>
                </a:lnTo>
                <a:lnTo>
                  <a:pt x="702691" y="125501"/>
                </a:lnTo>
                <a:lnTo>
                  <a:pt x="705307" y="128003"/>
                </a:lnTo>
                <a:lnTo>
                  <a:pt x="709447" y="130797"/>
                </a:lnTo>
                <a:lnTo>
                  <a:pt x="712724" y="130619"/>
                </a:lnTo>
                <a:lnTo>
                  <a:pt x="733983" y="132791"/>
                </a:lnTo>
                <a:lnTo>
                  <a:pt x="754659" y="138379"/>
                </a:lnTo>
                <a:lnTo>
                  <a:pt x="775385" y="143256"/>
                </a:lnTo>
                <a:lnTo>
                  <a:pt x="796798" y="143332"/>
                </a:lnTo>
                <a:lnTo>
                  <a:pt x="806627" y="141693"/>
                </a:lnTo>
                <a:lnTo>
                  <a:pt x="808062" y="143649"/>
                </a:lnTo>
                <a:lnTo>
                  <a:pt x="820394" y="153847"/>
                </a:lnTo>
                <a:lnTo>
                  <a:pt x="834859" y="158292"/>
                </a:lnTo>
                <a:lnTo>
                  <a:pt x="850087" y="160705"/>
                </a:lnTo>
                <a:lnTo>
                  <a:pt x="864704" y="164833"/>
                </a:lnTo>
                <a:lnTo>
                  <a:pt x="887717" y="167627"/>
                </a:lnTo>
                <a:lnTo>
                  <a:pt x="909408" y="158648"/>
                </a:lnTo>
                <a:lnTo>
                  <a:pt x="925271" y="141160"/>
                </a:lnTo>
                <a:lnTo>
                  <a:pt x="930757" y="118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10408" y="1141848"/>
            <a:ext cx="125036" cy="125353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4520664" y="1341520"/>
            <a:ext cx="1040130" cy="1179195"/>
            <a:chOff x="14520664" y="1341520"/>
            <a:chExt cx="1040130" cy="1179195"/>
          </a:xfrm>
        </p:grpSpPr>
        <p:sp>
          <p:nvSpPr>
            <p:cNvPr id="27" name="object 27"/>
            <p:cNvSpPr/>
            <p:nvPr/>
          </p:nvSpPr>
          <p:spPr>
            <a:xfrm>
              <a:off x="14520659" y="1368779"/>
              <a:ext cx="953769" cy="1151890"/>
            </a:xfrm>
            <a:custGeom>
              <a:avLst/>
              <a:gdLst/>
              <a:ahLst/>
              <a:cxnLst/>
              <a:rect l="l" t="t" r="r" b="b"/>
              <a:pathLst>
                <a:path w="953769" h="1151889">
                  <a:moveTo>
                    <a:pt x="891705" y="275666"/>
                  </a:moveTo>
                  <a:lnTo>
                    <a:pt x="889330" y="258927"/>
                  </a:lnTo>
                  <a:lnTo>
                    <a:pt x="880008" y="238112"/>
                  </a:lnTo>
                  <a:lnTo>
                    <a:pt x="859472" y="208457"/>
                  </a:lnTo>
                  <a:lnTo>
                    <a:pt x="859472" y="274688"/>
                  </a:lnTo>
                  <a:lnTo>
                    <a:pt x="858342" y="278371"/>
                  </a:lnTo>
                  <a:lnTo>
                    <a:pt x="854405" y="280314"/>
                  </a:lnTo>
                  <a:lnTo>
                    <a:pt x="847826" y="280174"/>
                  </a:lnTo>
                  <a:lnTo>
                    <a:pt x="839393" y="278053"/>
                  </a:lnTo>
                  <a:lnTo>
                    <a:pt x="796442" y="255892"/>
                  </a:lnTo>
                  <a:lnTo>
                    <a:pt x="734212" y="212471"/>
                  </a:lnTo>
                  <a:lnTo>
                    <a:pt x="688340" y="170040"/>
                  </a:lnTo>
                  <a:lnTo>
                    <a:pt x="659231" y="134289"/>
                  </a:lnTo>
                  <a:lnTo>
                    <a:pt x="640194" y="103441"/>
                  </a:lnTo>
                  <a:lnTo>
                    <a:pt x="642251" y="99847"/>
                  </a:lnTo>
                  <a:lnTo>
                    <a:pt x="642950" y="98691"/>
                  </a:lnTo>
                  <a:lnTo>
                    <a:pt x="647001" y="97663"/>
                  </a:lnTo>
                  <a:lnTo>
                    <a:pt x="656640" y="99225"/>
                  </a:lnTo>
                  <a:lnTo>
                    <a:pt x="708914" y="120345"/>
                  </a:lnTo>
                  <a:lnTo>
                    <a:pt x="751509" y="145948"/>
                  </a:lnTo>
                  <a:lnTo>
                    <a:pt x="790168" y="177292"/>
                  </a:lnTo>
                  <a:lnTo>
                    <a:pt x="824014" y="213690"/>
                  </a:lnTo>
                  <a:lnTo>
                    <a:pt x="852220" y="254431"/>
                  </a:lnTo>
                  <a:lnTo>
                    <a:pt x="859472" y="274688"/>
                  </a:lnTo>
                  <a:lnTo>
                    <a:pt x="859472" y="208457"/>
                  </a:lnTo>
                  <a:lnTo>
                    <a:pt x="812190" y="153835"/>
                  </a:lnTo>
                  <a:lnTo>
                    <a:pt x="769962" y="119595"/>
                  </a:lnTo>
                  <a:lnTo>
                    <a:pt x="723430" y="91605"/>
                  </a:lnTo>
                  <a:lnTo>
                    <a:pt x="673506" y="70637"/>
                  </a:lnTo>
                  <a:lnTo>
                    <a:pt x="654443" y="66370"/>
                  </a:lnTo>
                  <a:lnTo>
                    <a:pt x="637959" y="67068"/>
                  </a:lnTo>
                  <a:lnTo>
                    <a:pt x="610501" y="93776"/>
                  </a:lnTo>
                  <a:lnTo>
                    <a:pt x="609904" y="105232"/>
                  </a:lnTo>
                  <a:lnTo>
                    <a:pt x="612952" y="118186"/>
                  </a:lnTo>
                  <a:lnTo>
                    <a:pt x="632650" y="152488"/>
                  </a:lnTo>
                  <a:lnTo>
                    <a:pt x="664603" y="191820"/>
                  </a:lnTo>
                  <a:lnTo>
                    <a:pt x="713879" y="237464"/>
                  </a:lnTo>
                  <a:lnTo>
                    <a:pt x="746099" y="261772"/>
                  </a:lnTo>
                  <a:lnTo>
                    <a:pt x="780021" y="283616"/>
                  </a:lnTo>
                  <a:lnTo>
                    <a:pt x="815555" y="302920"/>
                  </a:lnTo>
                  <a:lnTo>
                    <a:pt x="854659" y="312585"/>
                  </a:lnTo>
                  <a:lnTo>
                    <a:pt x="866025" y="310553"/>
                  </a:lnTo>
                  <a:lnTo>
                    <a:pt x="875817" y="305739"/>
                  </a:lnTo>
                  <a:lnTo>
                    <a:pt x="883805" y="298157"/>
                  </a:lnTo>
                  <a:lnTo>
                    <a:pt x="889190" y="288645"/>
                  </a:lnTo>
                  <a:lnTo>
                    <a:pt x="889520" y="286918"/>
                  </a:lnTo>
                  <a:lnTo>
                    <a:pt x="890181" y="283527"/>
                  </a:lnTo>
                  <a:lnTo>
                    <a:pt x="890905" y="279781"/>
                  </a:lnTo>
                  <a:lnTo>
                    <a:pt x="891705" y="275666"/>
                  </a:lnTo>
                  <a:close/>
                </a:path>
                <a:path w="953769" h="1151889">
                  <a:moveTo>
                    <a:pt x="953350" y="289369"/>
                  </a:moveTo>
                  <a:lnTo>
                    <a:pt x="947547" y="246227"/>
                  </a:lnTo>
                  <a:lnTo>
                    <a:pt x="926655" y="200825"/>
                  </a:lnTo>
                  <a:lnTo>
                    <a:pt x="921321" y="192887"/>
                  </a:lnTo>
                  <a:lnTo>
                    <a:pt x="921321" y="286042"/>
                  </a:lnTo>
                  <a:lnTo>
                    <a:pt x="914806" y="315836"/>
                  </a:lnTo>
                  <a:lnTo>
                    <a:pt x="896569" y="342557"/>
                  </a:lnTo>
                  <a:lnTo>
                    <a:pt x="880414" y="355511"/>
                  </a:lnTo>
                  <a:lnTo>
                    <a:pt x="861885" y="363728"/>
                  </a:lnTo>
                  <a:lnTo>
                    <a:pt x="842048" y="366890"/>
                  </a:lnTo>
                  <a:lnTo>
                    <a:pt x="821982" y="364705"/>
                  </a:lnTo>
                  <a:lnTo>
                    <a:pt x="775373" y="349465"/>
                  </a:lnTo>
                  <a:lnTo>
                    <a:pt x="732091" y="328244"/>
                  </a:lnTo>
                  <a:lnTo>
                    <a:pt x="692696" y="301383"/>
                  </a:lnTo>
                  <a:lnTo>
                    <a:pt x="657783" y="269214"/>
                  </a:lnTo>
                  <a:lnTo>
                    <a:pt x="652576" y="265506"/>
                  </a:lnTo>
                  <a:lnTo>
                    <a:pt x="646569" y="264134"/>
                  </a:lnTo>
                  <a:lnTo>
                    <a:pt x="640473" y="265112"/>
                  </a:lnTo>
                  <a:lnTo>
                    <a:pt x="635000" y="268478"/>
                  </a:lnTo>
                  <a:lnTo>
                    <a:pt x="631291" y="273697"/>
                  </a:lnTo>
                  <a:lnTo>
                    <a:pt x="629920" y="279730"/>
                  </a:lnTo>
                  <a:lnTo>
                    <a:pt x="630910" y="285826"/>
                  </a:lnTo>
                  <a:lnTo>
                    <a:pt x="672566" y="326542"/>
                  </a:lnTo>
                  <a:lnTo>
                    <a:pt x="715721" y="355993"/>
                  </a:lnTo>
                  <a:lnTo>
                    <a:pt x="763092" y="379247"/>
                  </a:lnTo>
                  <a:lnTo>
                    <a:pt x="790841" y="388327"/>
                  </a:lnTo>
                  <a:lnTo>
                    <a:pt x="703986" y="506641"/>
                  </a:lnTo>
                  <a:lnTo>
                    <a:pt x="691451" y="489165"/>
                  </a:lnTo>
                  <a:lnTo>
                    <a:pt x="680034" y="478980"/>
                  </a:lnTo>
                  <a:lnTo>
                    <a:pt x="680034" y="539254"/>
                  </a:lnTo>
                  <a:lnTo>
                    <a:pt x="673100" y="548703"/>
                  </a:lnTo>
                  <a:lnTo>
                    <a:pt x="666102" y="550760"/>
                  </a:lnTo>
                  <a:lnTo>
                    <a:pt x="655662" y="551726"/>
                  </a:lnTo>
                  <a:lnTo>
                    <a:pt x="647217" y="551688"/>
                  </a:lnTo>
                  <a:lnTo>
                    <a:pt x="647217" y="583958"/>
                  </a:lnTo>
                  <a:lnTo>
                    <a:pt x="336270" y="1007529"/>
                  </a:lnTo>
                  <a:lnTo>
                    <a:pt x="289306" y="1066038"/>
                  </a:lnTo>
                  <a:lnTo>
                    <a:pt x="229285" y="1109776"/>
                  </a:lnTo>
                  <a:lnTo>
                    <a:pt x="191731" y="1118831"/>
                  </a:lnTo>
                  <a:lnTo>
                    <a:pt x="152450" y="1116799"/>
                  </a:lnTo>
                  <a:lnTo>
                    <a:pt x="114668" y="1104265"/>
                  </a:lnTo>
                  <a:lnTo>
                    <a:pt x="81648" y="1081836"/>
                  </a:lnTo>
                  <a:lnTo>
                    <a:pt x="56705" y="1051547"/>
                  </a:lnTo>
                  <a:lnTo>
                    <a:pt x="39916" y="1015352"/>
                  </a:lnTo>
                  <a:lnTo>
                    <a:pt x="32080" y="975702"/>
                  </a:lnTo>
                  <a:lnTo>
                    <a:pt x="33997" y="935024"/>
                  </a:lnTo>
                  <a:lnTo>
                    <a:pt x="45821" y="894651"/>
                  </a:lnTo>
                  <a:lnTo>
                    <a:pt x="64744" y="856589"/>
                  </a:lnTo>
                  <a:lnTo>
                    <a:pt x="87871" y="820788"/>
                  </a:lnTo>
                  <a:lnTo>
                    <a:pt x="112306" y="787184"/>
                  </a:lnTo>
                  <a:lnTo>
                    <a:pt x="344385" y="473875"/>
                  </a:lnTo>
                  <a:lnTo>
                    <a:pt x="348208" y="480098"/>
                  </a:lnTo>
                  <a:lnTo>
                    <a:pt x="355968" y="488607"/>
                  </a:lnTo>
                  <a:lnTo>
                    <a:pt x="427634" y="531698"/>
                  </a:lnTo>
                  <a:lnTo>
                    <a:pt x="474929" y="551383"/>
                  </a:lnTo>
                  <a:lnTo>
                    <a:pt x="523875" y="566559"/>
                  </a:lnTo>
                  <a:lnTo>
                    <a:pt x="574027" y="577100"/>
                  </a:lnTo>
                  <a:lnTo>
                    <a:pt x="617588" y="582396"/>
                  </a:lnTo>
                  <a:lnTo>
                    <a:pt x="646417" y="583971"/>
                  </a:lnTo>
                  <a:lnTo>
                    <a:pt x="647217" y="583958"/>
                  </a:lnTo>
                  <a:lnTo>
                    <a:pt x="647217" y="551688"/>
                  </a:lnTo>
                  <a:lnTo>
                    <a:pt x="644525" y="551662"/>
                  </a:lnTo>
                  <a:lnTo>
                    <a:pt x="633920" y="551141"/>
                  </a:lnTo>
                  <a:lnTo>
                    <a:pt x="584530" y="546138"/>
                  </a:lnTo>
                  <a:lnTo>
                    <a:pt x="535901" y="536397"/>
                  </a:lnTo>
                  <a:lnTo>
                    <a:pt x="488480" y="522033"/>
                  </a:lnTo>
                  <a:lnTo>
                    <a:pt x="442658" y="503186"/>
                  </a:lnTo>
                  <a:lnTo>
                    <a:pt x="398868" y="479996"/>
                  </a:lnTo>
                  <a:lnTo>
                    <a:pt x="368630" y="453821"/>
                  </a:lnTo>
                  <a:lnTo>
                    <a:pt x="366534" y="446239"/>
                  </a:lnTo>
                  <a:lnTo>
                    <a:pt x="367753" y="442341"/>
                  </a:lnTo>
                  <a:lnTo>
                    <a:pt x="408444" y="424002"/>
                  </a:lnTo>
                  <a:lnTo>
                    <a:pt x="460032" y="424840"/>
                  </a:lnTo>
                  <a:lnTo>
                    <a:pt x="511200" y="432816"/>
                  </a:lnTo>
                  <a:lnTo>
                    <a:pt x="560870" y="447598"/>
                  </a:lnTo>
                  <a:lnTo>
                    <a:pt x="607936" y="468884"/>
                  </a:lnTo>
                  <a:lnTo>
                    <a:pt x="651319" y="496328"/>
                  </a:lnTo>
                  <a:lnTo>
                    <a:pt x="679526" y="530009"/>
                  </a:lnTo>
                  <a:lnTo>
                    <a:pt x="680034" y="539254"/>
                  </a:lnTo>
                  <a:lnTo>
                    <a:pt x="680034" y="478980"/>
                  </a:lnTo>
                  <a:lnTo>
                    <a:pt x="631532" y="445135"/>
                  </a:lnTo>
                  <a:lnTo>
                    <a:pt x="589635" y="424421"/>
                  </a:lnTo>
                  <a:lnTo>
                    <a:pt x="545515" y="408533"/>
                  </a:lnTo>
                  <a:lnTo>
                    <a:pt x="499846" y="397662"/>
                  </a:lnTo>
                  <a:lnTo>
                    <a:pt x="453313" y="392023"/>
                  </a:lnTo>
                  <a:lnTo>
                    <a:pt x="406615" y="391833"/>
                  </a:lnTo>
                  <a:lnTo>
                    <a:pt x="405028" y="392010"/>
                  </a:lnTo>
                  <a:lnTo>
                    <a:pt x="549452" y="197040"/>
                  </a:lnTo>
                  <a:lnTo>
                    <a:pt x="575284" y="226187"/>
                  </a:lnTo>
                  <a:lnTo>
                    <a:pt x="581266" y="227672"/>
                  </a:lnTo>
                  <a:lnTo>
                    <a:pt x="587375" y="226783"/>
                  </a:lnTo>
                  <a:lnTo>
                    <a:pt x="592861" y="223507"/>
                  </a:lnTo>
                  <a:lnTo>
                    <a:pt x="596671" y="218338"/>
                  </a:lnTo>
                  <a:lnTo>
                    <a:pt x="598157" y="212331"/>
                  </a:lnTo>
                  <a:lnTo>
                    <a:pt x="597268" y="206222"/>
                  </a:lnTo>
                  <a:lnTo>
                    <a:pt x="593991" y="200736"/>
                  </a:lnTo>
                  <a:lnTo>
                    <a:pt x="584784" y="190068"/>
                  </a:lnTo>
                  <a:lnTo>
                    <a:pt x="576084" y="178917"/>
                  </a:lnTo>
                  <a:lnTo>
                    <a:pt x="552246" y="135382"/>
                  </a:lnTo>
                  <a:lnTo>
                    <a:pt x="550354" y="114655"/>
                  </a:lnTo>
                  <a:lnTo>
                    <a:pt x="554634" y="94843"/>
                  </a:lnTo>
                  <a:lnTo>
                    <a:pt x="564946" y="77647"/>
                  </a:lnTo>
                  <a:lnTo>
                    <a:pt x="584250" y="58318"/>
                  </a:lnTo>
                  <a:lnTo>
                    <a:pt x="607707" y="42075"/>
                  </a:lnTo>
                  <a:lnTo>
                    <a:pt x="634644" y="32918"/>
                  </a:lnTo>
                  <a:lnTo>
                    <a:pt x="664349" y="34874"/>
                  </a:lnTo>
                  <a:lnTo>
                    <a:pt x="714502" y="51981"/>
                  </a:lnTo>
                  <a:lnTo>
                    <a:pt x="758875" y="73355"/>
                  </a:lnTo>
                  <a:lnTo>
                    <a:pt x="798487" y="99809"/>
                  </a:lnTo>
                  <a:lnTo>
                    <a:pt x="834390" y="132143"/>
                  </a:lnTo>
                  <a:lnTo>
                    <a:pt x="867613" y="171170"/>
                  </a:lnTo>
                  <a:lnTo>
                    <a:pt x="899185" y="217703"/>
                  </a:lnTo>
                  <a:lnTo>
                    <a:pt x="916114" y="253288"/>
                  </a:lnTo>
                  <a:lnTo>
                    <a:pt x="921321" y="286042"/>
                  </a:lnTo>
                  <a:lnTo>
                    <a:pt x="921321" y="192887"/>
                  </a:lnTo>
                  <a:lnTo>
                    <a:pt x="897788" y="157822"/>
                  </a:lnTo>
                  <a:lnTo>
                    <a:pt x="867448" y="120523"/>
                  </a:lnTo>
                  <a:lnTo>
                    <a:pt x="835037" y="88480"/>
                  </a:lnTo>
                  <a:lnTo>
                    <a:pt x="799985" y="61252"/>
                  </a:lnTo>
                  <a:lnTo>
                    <a:pt x="761720" y="38379"/>
                  </a:lnTo>
                  <a:lnTo>
                    <a:pt x="719645" y="19418"/>
                  </a:lnTo>
                  <a:lnTo>
                    <a:pt x="673188" y="3911"/>
                  </a:lnTo>
                  <a:lnTo>
                    <a:pt x="639114" y="0"/>
                  </a:lnTo>
                  <a:lnTo>
                    <a:pt x="605358" y="7581"/>
                  </a:lnTo>
                  <a:lnTo>
                    <a:pt x="572389" y="26466"/>
                  </a:lnTo>
                  <a:lnTo>
                    <a:pt x="540677" y="56476"/>
                  </a:lnTo>
                  <a:lnTo>
                    <a:pt x="524802" y="82397"/>
                  </a:lnTo>
                  <a:lnTo>
                    <a:pt x="518071" y="111721"/>
                  </a:lnTo>
                  <a:lnTo>
                    <a:pt x="520649" y="142240"/>
                  </a:lnTo>
                  <a:lnTo>
                    <a:pt x="531050" y="167728"/>
                  </a:lnTo>
                  <a:lnTo>
                    <a:pt x="342176" y="422706"/>
                  </a:lnTo>
                  <a:lnTo>
                    <a:pt x="341439" y="423252"/>
                  </a:lnTo>
                  <a:lnTo>
                    <a:pt x="339369" y="425983"/>
                  </a:lnTo>
                  <a:lnTo>
                    <a:pt x="338988" y="427012"/>
                  </a:lnTo>
                  <a:lnTo>
                    <a:pt x="86385" y="768045"/>
                  </a:lnTo>
                  <a:lnTo>
                    <a:pt x="60350" y="803897"/>
                  </a:lnTo>
                  <a:lnTo>
                    <a:pt x="35623" y="842467"/>
                  </a:lnTo>
                  <a:lnTo>
                    <a:pt x="15252" y="884174"/>
                  </a:lnTo>
                  <a:lnTo>
                    <a:pt x="2260" y="929436"/>
                  </a:lnTo>
                  <a:lnTo>
                    <a:pt x="0" y="978090"/>
                  </a:lnTo>
                  <a:lnTo>
                    <a:pt x="9474" y="1025626"/>
                  </a:lnTo>
                  <a:lnTo>
                    <a:pt x="29743" y="1069086"/>
                  </a:lnTo>
                  <a:lnTo>
                    <a:pt x="59804" y="1105547"/>
                  </a:lnTo>
                  <a:lnTo>
                    <a:pt x="102539" y="1134338"/>
                  </a:lnTo>
                  <a:lnTo>
                    <a:pt x="151028" y="1149489"/>
                  </a:lnTo>
                  <a:lnTo>
                    <a:pt x="174091" y="1151686"/>
                  </a:lnTo>
                  <a:lnTo>
                    <a:pt x="197142" y="1150810"/>
                  </a:lnTo>
                  <a:lnTo>
                    <a:pt x="241668" y="1139469"/>
                  </a:lnTo>
                  <a:lnTo>
                    <a:pt x="279260" y="1117942"/>
                  </a:lnTo>
                  <a:lnTo>
                    <a:pt x="311238" y="1089621"/>
                  </a:lnTo>
                  <a:lnTo>
                    <a:pt x="338582" y="1057998"/>
                  </a:lnTo>
                  <a:lnTo>
                    <a:pt x="362254" y="1026579"/>
                  </a:lnTo>
                  <a:lnTo>
                    <a:pt x="694448" y="574040"/>
                  </a:lnTo>
                  <a:lnTo>
                    <a:pt x="695553" y="573417"/>
                  </a:lnTo>
                  <a:lnTo>
                    <a:pt x="698690" y="569226"/>
                  </a:lnTo>
                  <a:lnTo>
                    <a:pt x="698881" y="568007"/>
                  </a:lnTo>
                  <a:lnTo>
                    <a:pt x="704850" y="559879"/>
                  </a:lnTo>
                  <a:lnTo>
                    <a:pt x="709828" y="556501"/>
                  </a:lnTo>
                  <a:lnTo>
                    <a:pt x="711047" y="551421"/>
                  </a:lnTo>
                  <a:lnTo>
                    <a:pt x="823798" y="397827"/>
                  </a:lnTo>
                  <a:lnTo>
                    <a:pt x="875118" y="393357"/>
                  </a:lnTo>
                  <a:lnTo>
                    <a:pt x="919835" y="364832"/>
                  </a:lnTo>
                  <a:lnTo>
                    <a:pt x="944105" y="329247"/>
                  </a:lnTo>
                  <a:lnTo>
                    <a:pt x="953350" y="289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36675" y="1983614"/>
              <a:ext cx="99234" cy="987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70042" y="2055888"/>
              <a:ext cx="112101" cy="1104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43209" y="2242940"/>
              <a:ext cx="138154" cy="1381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20799" y="1341520"/>
              <a:ext cx="139671" cy="144187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674430" y="1512744"/>
            <a:ext cx="169243" cy="16864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24587" y="1336692"/>
            <a:ext cx="144925" cy="14469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923710" y="1569735"/>
            <a:ext cx="110755" cy="108843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5608836" y="1730888"/>
            <a:ext cx="593090" cy="1450340"/>
            <a:chOff x="15608836" y="1730888"/>
            <a:chExt cx="593090" cy="1450340"/>
          </a:xfrm>
        </p:grpSpPr>
        <p:sp>
          <p:nvSpPr>
            <p:cNvPr id="36" name="object 36"/>
            <p:cNvSpPr/>
            <p:nvPr/>
          </p:nvSpPr>
          <p:spPr>
            <a:xfrm>
              <a:off x="15608834" y="1730895"/>
              <a:ext cx="593090" cy="1450340"/>
            </a:xfrm>
            <a:custGeom>
              <a:avLst/>
              <a:gdLst/>
              <a:ahLst/>
              <a:cxnLst/>
              <a:rect l="l" t="t" r="r" b="b"/>
              <a:pathLst>
                <a:path w="593090" h="1450339">
                  <a:moveTo>
                    <a:pt x="501307" y="127762"/>
                  </a:moveTo>
                  <a:lnTo>
                    <a:pt x="465277" y="81470"/>
                  </a:lnTo>
                  <a:lnTo>
                    <a:pt x="388683" y="64211"/>
                  </a:lnTo>
                  <a:lnTo>
                    <a:pt x="337654" y="59690"/>
                  </a:lnTo>
                  <a:lnTo>
                    <a:pt x="286486" y="59486"/>
                  </a:lnTo>
                  <a:lnTo>
                    <a:pt x="235483" y="63563"/>
                  </a:lnTo>
                  <a:lnTo>
                    <a:pt x="184962" y="71907"/>
                  </a:lnTo>
                  <a:lnTo>
                    <a:pt x="135229" y="84518"/>
                  </a:lnTo>
                  <a:lnTo>
                    <a:pt x="94335" y="106680"/>
                  </a:lnTo>
                  <a:lnTo>
                    <a:pt x="81724" y="140208"/>
                  </a:lnTo>
                  <a:lnTo>
                    <a:pt x="86194" y="159245"/>
                  </a:lnTo>
                  <a:lnTo>
                    <a:pt x="111417" y="188442"/>
                  </a:lnTo>
                  <a:lnTo>
                    <a:pt x="147904" y="200977"/>
                  </a:lnTo>
                  <a:lnTo>
                    <a:pt x="181902" y="204279"/>
                  </a:lnTo>
                  <a:lnTo>
                    <a:pt x="189611" y="197624"/>
                  </a:lnTo>
                  <a:lnTo>
                    <a:pt x="190944" y="179882"/>
                  </a:lnTo>
                  <a:lnTo>
                    <a:pt x="184124" y="172250"/>
                  </a:lnTo>
                  <a:lnTo>
                    <a:pt x="163131" y="170459"/>
                  </a:lnTo>
                  <a:lnTo>
                    <a:pt x="150723" y="168757"/>
                  </a:lnTo>
                  <a:lnTo>
                    <a:pt x="116598" y="148361"/>
                  </a:lnTo>
                  <a:lnTo>
                    <a:pt x="114033" y="140589"/>
                  </a:lnTo>
                  <a:lnTo>
                    <a:pt x="114909" y="133197"/>
                  </a:lnTo>
                  <a:lnTo>
                    <a:pt x="191566" y="103454"/>
                  </a:lnTo>
                  <a:lnTo>
                    <a:pt x="239420" y="95554"/>
                  </a:lnTo>
                  <a:lnTo>
                    <a:pt x="287718" y="91706"/>
                  </a:lnTo>
                  <a:lnTo>
                    <a:pt x="336181" y="91909"/>
                  </a:lnTo>
                  <a:lnTo>
                    <a:pt x="384492" y="96177"/>
                  </a:lnTo>
                  <a:lnTo>
                    <a:pt x="432384" y="104508"/>
                  </a:lnTo>
                  <a:lnTo>
                    <a:pt x="469061" y="128409"/>
                  </a:lnTo>
                  <a:lnTo>
                    <a:pt x="465162" y="137922"/>
                  </a:lnTo>
                  <a:lnTo>
                    <a:pt x="392531" y="167005"/>
                  </a:lnTo>
                  <a:lnTo>
                    <a:pt x="348056" y="176022"/>
                  </a:lnTo>
                  <a:lnTo>
                    <a:pt x="302983" y="181381"/>
                  </a:lnTo>
                  <a:lnTo>
                    <a:pt x="257467" y="183057"/>
                  </a:lnTo>
                  <a:lnTo>
                    <a:pt x="248589" y="182994"/>
                  </a:lnTo>
                  <a:lnTo>
                    <a:pt x="241363" y="190195"/>
                  </a:lnTo>
                  <a:lnTo>
                    <a:pt x="241287" y="207987"/>
                  </a:lnTo>
                  <a:lnTo>
                    <a:pt x="248424" y="215252"/>
                  </a:lnTo>
                  <a:lnTo>
                    <a:pt x="257340" y="215277"/>
                  </a:lnTo>
                  <a:lnTo>
                    <a:pt x="305498" y="213499"/>
                  </a:lnTo>
                  <a:lnTo>
                    <a:pt x="353174" y="207822"/>
                  </a:lnTo>
                  <a:lnTo>
                    <a:pt x="400215" y="198297"/>
                  </a:lnTo>
                  <a:lnTo>
                    <a:pt x="446443" y="184937"/>
                  </a:lnTo>
                  <a:lnTo>
                    <a:pt x="487514" y="161175"/>
                  </a:lnTo>
                  <a:lnTo>
                    <a:pt x="497992" y="145503"/>
                  </a:lnTo>
                  <a:lnTo>
                    <a:pt x="501307" y="127762"/>
                  </a:lnTo>
                  <a:close/>
                </a:path>
                <a:path w="593090" h="1450339">
                  <a:moveTo>
                    <a:pt x="593001" y="1201102"/>
                  </a:moveTo>
                  <a:lnTo>
                    <a:pt x="592112" y="1153502"/>
                  </a:lnTo>
                  <a:lnTo>
                    <a:pt x="589102" y="1109738"/>
                  </a:lnTo>
                  <a:lnTo>
                    <a:pt x="560539" y="742391"/>
                  </a:lnTo>
                  <a:lnTo>
                    <a:pt x="560539" y="1172654"/>
                  </a:lnTo>
                  <a:lnTo>
                    <a:pt x="559295" y="1229017"/>
                  </a:lnTo>
                  <a:lnTo>
                    <a:pt x="549973" y="1280845"/>
                  </a:lnTo>
                  <a:lnTo>
                    <a:pt x="529348" y="1327670"/>
                  </a:lnTo>
                  <a:lnTo>
                    <a:pt x="496785" y="1365758"/>
                  </a:lnTo>
                  <a:lnTo>
                    <a:pt x="453402" y="1394460"/>
                  </a:lnTo>
                  <a:lnTo>
                    <a:pt x="402247" y="1412265"/>
                  </a:lnTo>
                  <a:lnTo>
                    <a:pt x="346341" y="1417650"/>
                  </a:lnTo>
                  <a:lnTo>
                    <a:pt x="300380" y="1412138"/>
                  </a:lnTo>
                  <a:lnTo>
                    <a:pt x="258114" y="1398219"/>
                  </a:lnTo>
                  <a:lnTo>
                    <a:pt x="221284" y="1376718"/>
                  </a:lnTo>
                  <a:lnTo>
                    <a:pt x="191630" y="1348384"/>
                  </a:lnTo>
                  <a:lnTo>
                    <a:pt x="166268" y="1306017"/>
                  </a:lnTo>
                  <a:lnTo>
                    <a:pt x="151091" y="1257477"/>
                  </a:lnTo>
                  <a:lnTo>
                    <a:pt x="143052" y="1203629"/>
                  </a:lnTo>
                  <a:lnTo>
                    <a:pt x="139115" y="1145336"/>
                  </a:lnTo>
                  <a:lnTo>
                    <a:pt x="113284" y="614095"/>
                  </a:lnTo>
                  <a:lnTo>
                    <a:pt x="114388" y="614921"/>
                  </a:lnTo>
                  <a:lnTo>
                    <a:pt x="124790" y="621207"/>
                  </a:lnTo>
                  <a:lnTo>
                    <a:pt x="184099" y="646417"/>
                  </a:lnTo>
                  <a:lnTo>
                    <a:pt x="223050" y="659295"/>
                  </a:lnTo>
                  <a:lnTo>
                    <a:pt x="262039" y="669556"/>
                  </a:lnTo>
                  <a:lnTo>
                    <a:pt x="300913" y="677164"/>
                  </a:lnTo>
                  <a:lnTo>
                    <a:pt x="370967" y="684136"/>
                  </a:lnTo>
                  <a:lnTo>
                    <a:pt x="405396" y="684237"/>
                  </a:lnTo>
                  <a:lnTo>
                    <a:pt x="439267" y="682066"/>
                  </a:lnTo>
                  <a:lnTo>
                    <a:pt x="483082" y="673950"/>
                  </a:lnTo>
                  <a:lnTo>
                    <a:pt x="521449" y="655256"/>
                  </a:lnTo>
                  <a:lnTo>
                    <a:pt x="556971" y="1112240"/>
                  </a:lnTo>
                  <a:lnTo>
                    <a:pt x="560539" y="1172654"/>
                  </a:lnTo>
                  <a:lnTo>
                    <a:pt x="560539" y="742391"/>
                  </a:lnTo>
                  <a:lnTo>
                    <a:pt x="550176" y="609092"/>
                  </a:lnTo>
                  <a:lnTo>
                    <a:pt x="550164" y="608253"/>
                  </a:lnTo>
                  <a:lnTo>
                    <a:pt x="550075" y="607707"/>
                  </a:lnTo>
                  <a:lnTo>
                    <a:pt x="549656" y="602272"/>
                  </a:lnTo>
                  <a:lnTo>
                    <a:pt x="549630" y="600519"/>
                  </a:lnTo>
                  <a:lnTo>
                    <a:pt x="549414" y="599236"/>
                  </a:lnTo>
                  <a:lnTo>
                    <a:pt x="521716" y="242785"/>
                  </a:lnTo>
                  <a:lnTo>
                    <a:pt x="559244" y="207505"/>
                  </a:lnTo>
                  <a:lnTo>
                    <a:pt x="577392" y="172466"/>
                  </a:lnTo>
                  <a:lnTo>
                    <a:pt x="578383" y="166865"/>
                  </a:lnTo>
                  <a:lnTo>
                    <a:pt x="579437" y="160959"/>
                  </a:lnTo>
                  <a:lnTo>
                    <a:pt x="581202" y="151053"/>
                  </a:lnTo>
                  <a:lnTo>
                    <a:pt x="582142" y="144513"/>
                  </a:lnTo>
                  <a:lnTo>
                    <a:pt x="579234" y="114058"/>
                  </a:lnTo>
                  <a:lnTo>
                    <a:pt x="568591" y="85928"/>
                  </a:lnTo>
                  <a:lnTo>
                    <a:pt x="551840" y="62687"/>
                  </a:lnTo>
                  <a:lnTo>
                    <a:pt x="551002" y="61531"/>
                  </a:lnTo>
                  <a:lnTo>
                    <a:pt x="549948" y="60680"/>
                  </a:lnTo>
                  <a:lnTo>
                    <a:pt x="549948" y="143281"/>
                  </a:lnTo>
                  <a:lnTo>
                    <a:pt x="549846" y="144856"/>
                  </a:lnTo>
                  <a:lnTo>
                    <a:pt x="536130" y="185674"/>
                  </a:lnTo>
                  <a:lnTo>
                    <a:pt x="517969" y="205486"/>
                  </a:lnTo>
                  <a:lnTo>
                    <a:pt x="517969" y="610501"/>
                  </a:lnTo>
                  <a:lnTo>
                    <a:pt x="486346" y="638276"/>
                  </a:lnTo>
                  <a:lnTo>
                    <a:pt x="448500" y="648563"/>
                  </a:lnTo>
                  <a:lnTo>
                    <a:pt x="391337" y="652233"/>
                  </a:lnTo>
                  <a:lnTo>
                    <a:pt x="345528" y="650265"/>
                  </a:lnTo>
                  <a:lnTo>
                    <a:pt x="299008" y="644144"/>
                  </a:lnTo>
                  <a:lnTo>
                    <a:pt x="252069" y="633920"/>
                  </a:lnTo>
                  <a:lnTo>
                    <a:pt x="204863" y="619582"/>
                  </a:lnTo>
                  <a:lnTo>
                    <a:pt x="158064" y="601345"/>
                  </a:lnTo>
                  <a:lnTo>
                    <a:pt x="119697" y="577138"/>
                  </a:lnTo>
                  <a:lnTo>
                    <a:pt x="111391" y="558495"/>
                  </a:lnTo>
                  <a:lnTo>
                    <a:pt x="112102" y="553681"/>
                  </a:lnTo>
                  <a:lnTo>
                    <a:pt x="112687" y="549656"/>
                  </a:lnTo>
                  <a:lnTo>
                    <a:pt x="140881" y="523697"/>
                  </a:lnTo>
                  <a:lnTo>
                    <a:pt x="213779" y="512165"/>
                  </a:lnTo>
                  <a:lnTo>
                    <a:pt x="251891" y="511517"/>
                  </a:lnTo>
                  <a:lnTo>
                    <a:pt x="290563" y="513676"/>
                  </a:lnTo>
                  <a:lnTo>
                    <a:pt x="329628" y="518642"/>
                  </a:lnTo>
                  <a:lnTo>
                    <a:pt x="358635" y="524167"/>
                  </a:lnTo>
                  <a:lnTo>
                    <a:pt x="360718" y="524497"/>
                  </a:lnTo>
                  <a:lnTo>
                    <a:pt x="426085" y="542518"/>
                  </a:lnTo>
                  <a:lnTo>
                    <a:pt x="470725" y="559257"/>
                  </a:lnTo>
                  <a:lnTo>
                    <a:pt x="506907" y="583222"/>
                  </a:lnTo>
                  <a:lnTo>
                    <a:pt x="517969" y="610501"/>
                  </a:lnTo>
                  <a:lnTo>
                    <a:pt x="517969" y="205486"/>
                  </a:lnTo>
                  <a:lnTo>
                    <a:pt x="512953" y="209270"/>
                  </a:lnTo>
                  <a:lnTo>
                    <a:pt x="512953" y="546023"/>
                  </a:lnTo>
                  <a:lnTo>
                    <a:pt x="509854" y="543648"/>
                  </a:lnTo>
                  <a:lnTo>
                    <a:pt x="469887" y="524103"/>
                  </a:lnTo>
                  <a:lnTo>
                    <a:pt x="419811" y="506679"/>
                  </a:lnTo>
                  <a:lnTo>
                    <a:pt x="369506" y="493471"/>
                  </a:lnTo>
                  <a:lnTo>
                    <a:pt x="319290" y="484530"/>
                  </a:lnTo>
                  <a:lnTo>
                    <a:pt x="269455" y="479882"/>
                  </a:lnTo>
                  <a:lnTo>
                    <a:pt x="220306" y="479590"/>
                  </a:lnTo>
                  <a:lnTo>
                    <a:pt x="172173" y="483666"/>
                  </a:lnTo>
                  <a:lnTo>
                    <a:pt x="127800" y="494220"/>
                  </a:lnTo>
                  <a:lnTo>
                    <a:pt x="108013" y="505802"/>
                  </a:lnTo>
                  <a:lnTo>
                    <a:pt x="96939" y="277901"/>
                  </a:lnTo>
                  <a:lnTo>
                    <a:pt x="137883" y="288836"/>
                  </a:lnTo>
                  <a:lnTo>
                    <a:pt x="215773" y="299897"/>
                  </a:lnTo>
                  <a:lnTo>
                    <a:pt x="269786" y="302107"/>
                  </a:lnTo>
                  <a:lnTo>
                    <a:pt x="324523" y="300189"/>
                  </a:lnTo>
                  <a:lnTo>
                    <a:pt x="371678" y="294716"/>
                  </a:lnTo>
                  <a:lnTo>
                    <a:pt x="378244" y="293954"/>
                  </a:lnTo>
                  <a:lnTo>
                    <a:pt x="429209" y="283184"/>
                  </a:lnTo>
                  <a:lnTo>
                    <a:pt x="475640" y="267716"/>
                  </a:lnTo>
                  <a:lnTo>
                    <a:pt x="490740" y="260057"/>
                  </a:lnTo>
                  <a:lnTo>
                    <a:pt x="512953" y="546023"/>
                  </a:lnTo>
                  <a:lnTo>
                    <a:pt x="512953" y="209270"/>
                  </a:lnTo>
                  <a:lnTo>
                    <a:pt x="499503" y="219379"/>
                  </a:lnTo>
                  <a:lnTo>
                    <a:pt x="494830" y="219748"/>
                  </a:lnTo>
                  <a:lnTo>
                    <a:pt x="461251" y="238785"/>
                  </a:lnTo>
                  <a:lnTo>
                    <a:pt x="417385" y="252996"/>
                  </a:lnTo>
                  <a:lnTo>
                    <a:pt x="368846" y="262801"/>
                  </a:lnTo>
                  <a:lnTo>
                    <a:pt x="317487" y="268363"/>
                  </a:lnTo>
                  <a:lnTo>
                    <a:pt x="265112" y="269836"/>
                  </a:lnTo>
                  <a:lnTo>
                    <a:pt x="214490" y="267436"/>
                  </a:lnTo>
                  <a:lnTo>
                    <a:pt x="216623" y="267792"/>
                  </a:lnTo>
                  <a:lnTo>
                    <a:pt x="164617" y="261188"/>
                  </a:lnTo>
                  <a:lnTo>
                    <a:pt x="120129" y="251383"/>
                  </a:lnTo>
                  <a:lnTo>
                    <a:pt x="91465" y="241465"/>
                  </a:lnTo>
                  <a:lnTo>
                    <a:pt x="87731" y="238061"/>
                  </a:lnTo>
                  <a:lnTo>
                    <a:pt x="82448" y="238340"/>
                  </a:lnTo>
                  <a:lnTo>
                    <a:pt x="50114" y="213042"/>
                  </a:lnTo>
                  <a:lnTo>
                    <a:pt x="35191" y="175691"/>
                  </a:lnTo>
                  <a:lnTo>
                    <a:pt x="32880" y="155930"/>
                  </a:lnTo>
                  <a:lnTo>
                    <a:pt x="31978" y="148539"/>
                  </a:lnTo>
                  <a:lnTo>
                    <a:pt x="42773" y="110299"/>
                  </a:lnTo>
                  <a:lnTo>
                    <a:pt x="76492" y="79540"/>
                  </a:lnTo>
                  <a:lnTo>
                    <a:pt x="124612" y="60299"/>
                  </a:lnTo>
                  <a:lnTo>
                    <a:pt x="172212" y="47777"/>
                  </a:lnTo>
                  <a:lnTo>
                    <a:pt x="220230" y="38900"/>
                  </a:lnTo>
                  <a:lnTo>
                    <a:pt x="268478" y="33693"/>
                  </a:lnTo>
                  <a:lnTo>
                    <a:pt x="316725" y="32156"/>
                  </a:lnTo>
                  <a:lnTo>
                    <a:pt x="364794" y="34302"/>
                  </a:lnTo>
                  <a:lnTo>
                    <a:pt x="412457" y="40132"/>
                  </a:lnTo>
                  <a:lnTo>
                    <a:pt x="453478" y="48209"/>
                  </a:lnTo>
                  <a:lnTo>
                    <a:pt x="500100" y="64058"/>
                  </a:lnTo>
                  <a:lnTo>
                    <a:pt x="540232" y="101180"/>
                  </a:lnTo>
                  <a:lnTo>
                    <a:pt x="549948" y="143281"/>
                  </a:lnTo>
                  <a:lnTo>
                    <a:pt x="549948" y="60680"/>
                  </a:lnTo>
                  <a:lnTo>
                    <a:pt x="514743" y="35356"/>
                  </a:lnTo>
                  <a:lnTo>
                    <a:pt x="475030" y="20320"/>
                  </a:lnTo>
                  <a:lnTo>
                    <a:pt x="424548" y="9499"/>
                  </a:lnTo>
                  <a:lnTo>
                    <a:pt x="373367" y="2730"/>
                  </a:lnTo>
                  <a:lnTo>
                    <a:pt x="321729" y="0"/>
                  </a:lnTo>
                  <a:lnTo>
                    <a:pt x="269862" y="1320"/>
                  </a:lnTo>
                  <a:lnTo>
                    <a:pt x="218008" y="6680"/>
                  </a:lnTo>
                  <a:lnTo>
                    <a:pt x="166395" y="16078"/>
                  </a:lnTo>
                  <a:lnTo>
                    <a:pt x="115265" y="29502"/>
                  </a:lnTo>
                  <a:lnTo>
                    <a:pt x="78422" y="42697"/>
                  </a:lnTo>
                  <a:lnTo>
                    <a:pt x="42379" y="63563"/>
                  </a:lnTo>
                  <a:lnTo>
                    <a:pt x="15100" y="93637"/>
                  </a:lnTo>
                  <a:lnTo>
                    <a:pt x="1219" y="131267"/>
                  </a:lnTo>
                  <a:lnTo>
                    <a:pt x="0" y="144792"/>
                  </a:lnTo>
                  <a:lnTo>
                    <a:pt x="165" y="152057"/>
                  </a:lnTo>
                  <a:lnTo>
                    <a:pt x="10261" y="207403"/>
                  </a:lnTo>
                  <a:lnTo>
                    <a:pt x="44170" y="252755"/>
                  </a:lnTo>
                  <a:lnTo>
                    <a:pt x="64020" y="264655"/>
                  </a:lnTo>
                  <a:lnTo>
                    <a:pt x="106934" y="1146860"/>
                  </a:lnTo>
                  <a:lnTo>
                    <a:pt x="109385" y="1189253"/>
                  </a:lnTo>
                  <a:lnTo>
                    <a:pt x="114350" y="1235075"/>
                  </a:lnTo>
                  <a:lnTo>
                    <a:pt x="124040" y="1281887"/>
                  </a:lnTo>
                  <a:lnTo>
                    <a:pt x="140703" y="1327226"/>
                  </a:lnTo>
                  <a:lnTo>
                    <a:pt x="166573" y="1368653"/>
                  </a:lnTo>
                  <a:lnTo>
                    <a:pt x="194513" y="1396695"/>
                  </a:lnTo>
                  <a:lnTo>
                    <a:pt x="228257" y="1419364"/>
                  </a:lnTo>
                  <a:lnTo>
                    <a:pt x="266661" y="1436154"/>
                  </a:lnTo>
                  <a:lnTo>
                    <a:pt x="308571" y="1446530"/>
                  </a:lnTo>
                  <a:lnTo>
                    <a:pt x="345617" y="1449870"/>
                  </a:lnTo>
                  <a:lnTo>
                    <a:pt x="397268" y="1446022"/>
                  </a:lnTo>
                  <a:lnTo>
                    <a:pt x="446011" y="1432661"/>
                  </a:lnTo>
                  <a:lnTo>
                    <a:pt x="490042" y="1410728"/>
                  </a:lnTo>
                  <a:lnTo>
                    <a:pt x="527545" y="1381086"/>
                  </a:lnTo>
                  <a:lnTo>
                    <a:pt x="556742" y="1344650"/>
                  </a:lnTo>
                  <a:lnTo>
                    <a:pt x="577926" y="1298905"/>
                  </a:lnTo>
                  <a:lnTo>
                    <a:pt x="589140" y="1250315"/>
                  </a:lnTo>
                  <a:lnTo>
                    <a:pt x="593001" y="1201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97836" y="2506672"/>
              <a:ext cx="144188" cy="1437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002857" y="2629991"/>
              <a:ext cx="100959" cy="1001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19202" y="2752310"/>
              <a:ext cx="254372" cy="259820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799196" y="1906602"/>
            <a:ext cx="4690110" cy="10140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b="1" spc="-50" dirty="0">
                <a:solidFill>
                  <a:srgbClr val="FFFFFF"/>
                </a:solidFill>
                <a:latin typeface="Tahoma"/>
                <a:cs typeface="Tahoma"/>
              </a:rPr>
              <a:t>Treatments</a:t>
            </a:r>
            <a:endParaRPr sz="6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739</Words>
  <Application>Microsoft Office PowerPoint</Application>
  <PresentationFormat>Custom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Office Theme</vt:lpstr>
      <vt:lpstr>Schistosomiasis</vt:lpstr>
      <vt:lpstr>What is Schistosomiasis? A parasitic disease that can enter the body and infect the brains and other organs of individuals, causing motor impairment, learning disabilities, and often even death</vt:lpstr>
      <vt:lpstr>Prevalence</vt:lpstr>
      <vt:lpstr>PowerPoint Presentation</vt:lpstr>
      <vt:lpstr>Found in all the highlighted areas below, however Schistosomiasis is most prevalent in 6 countries in Africa: Tanzania, Senegal, Cameroon, Uganda, Kenya, and Rwanda.</vt:lpstr>
      <vt:lpstr>Importance to Rotary</vt:lpstr>
      <vt:lpstr>THE ROTARY SANITATION FOCUS</vt:lpstr>
      <vt:lpstr>To eliminate Schistosomiasis will require</vt:lpstr>
      <vt:lpstr>Treatments</vt:lpstr>
      <vt:lpstr>The adult treatment for Schistosomiasis is extremely bitter and 2cm big</vt:lpstr>
      <vt:lpstr>TWO DOLLARS TO SAVE A LIFE</vt:lpstr>
      <vt:lpstr>Call to Interact</vt:lpstr>
      <vt:lpstr>The Interact Global Schisto Project</vt:lpstr>
      <vt:lpstr>Lifesaver Trophy Jar</vt:lpstr>
      <vt:lpstr>PowerPoint Presentation</vt:lpstr>
      <vt:lpstr>Resources to Donate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Schistosomiasis</dc:title>
  <dc:creator>melissa lea</dc:creator>
  <cp:keywords>DAGbZHFETNI,BACcJs8peKQ</cp:keywords>
  <cp:lastModifiedBy>PHX_SaiIdhayaSri Suggula</cp:lastModifiedBy>
  <cp:revision>3</cp:revision>
  <dcterms:created xsi:type="dcterms:W3CDTF">2025-01-22T04:17:30Z</dcterms:created>
  <dcterms:modified xsi:type="dcterms:W3CDTF">2025-12-10T15:59:51Z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2025-01-22T00:00:00Z</vt:filetime>
  </property>
  <property fmtid="{D5CDD505-2E9C-101B-9397-08002B2CF9AE}" pid="3" name="Creator">
    <vt:lpwstr>Canva</vt:lpwstr>
  </property>
  <property fmtid="{D5CDD505-2E9C-101B-9397-08002B2CF9AE}" pid="4" name="LastSaved">
    <vt:filetime>2025-01-22T00:00:00Z</vt:filetime>
  </property>
  <property fmtid="{D5CDD505-2E9C-101B-9397-08002B2CF9AE}" pid="5" name="Producer">
    <vt:lpwstr>Canva</vt:lpwstr>
  </property>
</Properties>
</file>